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9FB660-2F37-4E90-8DA6-FD70EEF1F142}" v="10" dt="2025-02-24T11:44:16.54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2226" y="72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  <pc:spChg chg="mod">
          <ac:chgData name="Christian Mischke" userId="85e67388-7405-4c77-bb73-39694b632710" providerId="ADAL" clId="{77EDAC00-4AB9-4988-939F-B24C538231E1}" dt="2022-12-02T11:02:21.958" v="17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Christian Mischke" userId="85e67388-7405-4c77-bb73-39694b632710" providerId="ADAL" clId="{77EDAC00-4AB9-4988-939F-B24C538231E1}" dt="2022-12-02T11:02:55.629" v="23" actId="1076"/>
          <ac:spMkLst>
            <pc:docMk/>
            <pc:sldMk cId="0" sldId="257"/>
            <ac:spMk id="61" creationId="{00000000-0000-0000-0000-000000000000}"/>
          </ac:spMkLst>
        </pc:s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43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46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2:30.429" v="18" actId="1076"/>
          <ac:grpSpMkLst>
            <pc:docMk/>
            <pc:sldMk cId="0" sldId="257"/>
            <ac:grpSpMk id="4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5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62" creationId="{00000000-0000-0000-0000-000000000000}"/>
          </ac:grpSpMkLst>
        </pc:grpChg>
        <pc:picChg chg="mod">
          <ac:chgData name="Christian Mischke" userId="85e67388-7405-4c77-bb73-39694b632710" providerId="ADAL" clId="{77EDAC00-4AB9-4988-939F-B24C538231E1}" dt="2022-12-02T11:02:21.958" v="17" actId="1076"/>
          <ac:picMkLst>
            <pc:docMk/>
            <pc:sldMk cId="0" sldId="257"/>
            <ac:picMk id="47" creationId="{00000000-0000-0000-0000-000000000000}"/>
          </ac:picMkLst>
        </pc:picChg>
        <pc:picChg chg="mod">
          <ac:chgData name="Christian Mischke" userId="85e67388-7405-4c77-bb73-39694b632710" providerId="ADAL" clId="{77EDAC00-4AB9-4988-939F-B24C538231E1}" dt="2022-12-02T11:02:55.629" v="23" actId="1076"/>
          <ac:picMkLst>
            <pc:docMk/>
            <pc:sldMk cId="0" sldId="257"/>
            <ac:picMk id="60" creationId="{00000000-0000-0000-0000-000000000000}"/>
          </ac:picMkLst>
        </pc:picChg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  <pc:sldChg chg="addSp delSp modSp mod addCm">
        <pc:chgData name="Christian Mischke" userId="85e67388-7405-4c77-bb73-39694b632710" providerId="ADAL" clId="{77EDAC00-4AB9-4988-939F-B24C538231E1}" dt="2022-12-02T10:56:56.437" v="9"/>
        <pc:sldMkLst>
          <pc:docMk/>
          <pc:sldMk cId="3981958835" sldId="265"/>
        </pc:sldMkLst>
        <pc:spChg chg="del">
          <ac:chgData name="Christian Mischke" userId="85e67388-7405-4c77-bb73-39694b632710" providerId="ADAL" clId="{77EDAC00-4AB9-4988-939F-B24C538231E1}" dt="2022-12-02T10:56:14.658" v="1"/>
          <ac:spMkLst>
            <pc:docMk/>
            <pc:sldMk cId="3981958835" sldId="265"/>
            <ac:spMk id="2" creationId="{00000000-0000-0000-0000-000000000000}"/>
          </ac:spMkLst>
        </pc:spChg>
        <pc:spChg chg="add mod">
          <ac:chgData name="Christian Mischke" userId="85e67388-7405-4c77-bb73-39694b632710" providerId="ADAL" clId="{77EDAC00-4AB9-4988-939F-B24C538231E1}" dt="2022-12-02T10:56:24.561" v="8" actId="478"/>
          <ac:spMkLst>
            <pc:docMk/>
            <pc:sldMk cId="3981958835" sldId="265"/>
            <ac:spMk id="19" creationId="{F1B8B89D-8AE0-4010-8B10-1112B5533E11}"/>
          </ac:spMkLst>
        </pc:spChg>
        <pc:picChg chg="add del mod ord">
          <ac:chgData name="Christian Mischke" userId="85e67388-7405-4c77-bb73-39694b632710" providerId="ADAL" clId="{77EDAC00-4AB9-4988-939F-B24C538231E1}" dt="2022-12-02T10:56:24.561" v="8" actId="478"/>
          <ac:picMkLst>
            <pc:docMk/>
            <pc:sldMk cId="3981958835" sldId="265"/>
            <ac:picMk id="17" creationId="{0611677E-68BC-43B7-8541-BFFF032846E3}"/>
          </ac:picMkLst>
        </pc:picChg>
      </pc:sldChg>
    </pc:docChg>
  </pc:docChgLst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  <pc:spChg chg="add del mod">
          <ac:chgData name="Sophia Bäumler" userId="4c5f13ac-0252-4afd-9942-8510d3d891cc" providerId="ADAL" clId="{4E3AE5A6-A86A-4DC5-90AB-705D548CE765}" dt="2025-01-21T15:05:41.532" v="70" actId="478"/>
          <ac:spMkLst>
            <pc:docMk/>
            <pc:sldMk cId="1656640018" sldId="262"/>
            <ac:spMk id="2" creationId="{2709DAB0-2095-62D0-A70E-00458C027AAE}"/>
          </ac:spMkLst>
        </pc:spChg>
        <pc:spChg chg="add del mod">
          <ac:chgData name="Sophia Bäumler" userId="4c5f13ac-0252-4afd-9942-8510d3d891cc" providerId="ADAL" clId="{4E3AE5A6-A86A-4DC5-90AB-705D548CE765}" dt="2025-01-21T15:36:47.464" v="134" actId="478"/>
          <ac:spMkLst>
            <pc:docMk/>
            <pc:sldMk cId="1656640018" sldId="262"/>
            <ac:spMk id="8" creationId="{278C5D2A-F5AC-6883-FE89-B411B2C8D0B8}"/>
          </ac:spMkLst>
        </pc:spChg>
        <pc:spChg chg="add del mod">
          <ac:chgData name="Sophia Bäumler" userId="4c5f13ac-0252-4afd-9942-8510d3d891cc" providerId="ADAL" clId="{4E3AE5A6-A86A-4DC5-90AB-705D548CE765}" dt="2025-01-21T15:36:46.890" v="133" actId="478"/>
          <ac:spMkLst>
            <pc:docMk/>
            <pc:sldMk cId="1656640018" sldId="262"/>
            <ac:spMk id="9" creationId="{D1591DFD-32FC-4B0E-ED98-14B5846AE8C2}"/>
          </ac:spMkLst>
        </pc:spChg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2" creationId="{95AA2B4C-579A-A135-9775-3D98A3D1D41A}"/>
          </ac:spMkLst>
        </pc:spChg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3" creationId="{454E320A-B6F1-40E2-8DEF-EC6BE909E9DB}"/>
          </ac:spMkLst>
        </pc:spChg>
        <pc:spChg chg="mod">
          <ac:chgData name="Sophia Bäumler" userId="4c5f13ac-0252-4afd-9942-8510d3d891cc" providerId="ADAL" clId="{4E3AE5A6-A86A-4DC5-90AB-705D548CE765}" dt="2025-01-28T08:28:48.172" v="143" actId="207"/>
          <ac:spMkLst>
            <pc:docMk/>
            <pc:sldMk cId="3981958835" sldId="265"/>
            <ac:spMk id="16" creationId="{CA369DEC-9B6D-438C-AF59-4CC673449441}"/>
          </ac:spMkLst>
        </pc:spChg>
        <pc:spChg chg="mod">
          <ac:chgData name="Sophia Bäumler" userId="4c5f13ac-0252-4afd-9942-8510d3d891cc" providerId="ADAL" clId="{4E3AE5A6-A86A-4DC5-90AB-705D548CE765}" dt="2025-01-28T08:23:27.962" v="137" actId="1076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  <pc:spChg chg="mod">
          <ac:chgData name="Christian Mischke" userId="S::christian.mischke@b2run.de::85e67388-7405-4c77-bb73-39694b632710" providerId="AD" clId="Web-{BDD9693A-BCA2-59FD-9159-761A665D6472}" dt="2025-01-22T08:38:47.947" v="31" actId="20577"/>
          <ac:spMkLst>
            <pc:docMk/>
            <pc:sldMk cId="3981958835" sldId="265"/>
            <ac:spMk id="3" creationId="{454E320A-B6F1-40E2-8DEF-EC6BE909E9DB}"/>
          </ac:spMkLst>
        </pc:spChg>
      </pc:sld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  <pc:spChg chg="mod topLvl">
          <ac:chgData name="Sophia Bäumler" userId="4c5f13ac-0252-4afd-9942-8510d3d891cc" providerId="ADAL" clId="{A2D6628F-ED1A-4684-8EC1-294EDEA26C73}" dt="2025-01-15T13:32:15.631" v="262" actId="165"/>
          <ac:spMkLst>
            <pc:docMk/>
            <pc:sldMk cId="0" sldId="257"/>
            <ac:spMk id="64" creationId="{00000000-0000-0000-0000-000000000000}"/>
          </ac:spMkLst>
        </pc:spChg>
        <pc:grpChg chg="del">
          <ac:chgData name="Sophia Bäumler" userId="4c5f13ac-0252-4afd-9942-8510d3d891cc" providerId="ADAL" clId="{A2D6628F-ED1A-4684-8EC1-294EDEA26C73}" dt="2025-01-15T13:32:15.631" v="262" actId="165"/>
          <ac:grpSpMkLst>
            <pc:docMk/>
            <pc:sldMk cId="0" sldId="257"/>
            <ac:grpSpMk id="5" creationId="{D0752AB2-8AB6-4A5F-8AB9-B1747DE98300}"/>
          </ac:grpSpMkLst>
        </pc:grpChg>
        <pc:picChg chg="mod">
          <ac:chgData name="Sophia Bäumler" userId="4c5f13ac-0252-4afd-9942-8510d3d891cc" providerId="ADAL" clId="{A2D6628F-ED1A-4684-8EC1-294EDEA26C73}" dt="2025-01-15T13:31:14.921" v="215" actId="1076"/>
          <ac:picMkLst>
            <pc:docMk/>
            <pc:sldMk cId="0" sldId="257"/>
            <ac:picMk id="54" creationId="{00000000-0000-0000-0000-000000000000}"/>
          </ac:picMkLst>
        </pc:picChg>
        <pc:picChg chg="mod topLvl">
          <ac:chgData name="Sophia Bäumler" userId="4c5f13ac-0252-4afd-9942-8510d3d891cc" providerId="ADAL" clId="{A2D6628F-ED1A-4684-8EC1-294EDEA26C73}" dt="2025-01-15T13:32:15.631" v="262" actId="165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  <pc:spChg chg="add del mod">
          <ac:chgData name="Sophia Bäumler" userId="4c5f13ac-0252-4afd-9942-8510d3d891cc" providerId="ADAL" clId="{A2D6628F-ED1A-4684-8EC1-294EDEA26C73}" dt="2025-01-15T12:54:40.365" v="69" actId="478"/>
          <ac:spMkLst>
            <pc:docMk/>
            <pc:sldMk cId="1656640018" sldId="262"/>
            <ac:spMk id="2" creationId="{0C3BE02A-9D4C-7528-FBA5-C645FF42CB2D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3" creationId="{3569D9A9-3B84-B5AB-4D11-957075E6244E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4" creationId="{C8C0C681-2CDF-04B6-34D9-FE364F529F88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5" creationId="{261F4E21-A799-9BA2-2B19-706D884768A1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6" creationId="{B2721C5E-5893-F663-3E24-CB7DAD312336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7" creationId="{39B2EA7C-B6E9-EB75-7CDE-16C8C0797D19}"/>
          </ac:spMkLst>
        </pc:spChg>
        <pc:spChg chg="del mod topLvl">
          <ac:chgData name="Sophia Bäumler" userId="4c5f13ac-0252-4afd-9942-8510d3d891cc" providerId="ADAL" clId="{A2D6628F-ED1A-4684-8EC1-294EDEA26C73}" dt="2025-01-15T13:04:38.587" v="93" actId="478"/>
          <ac:spMkLst>
            <pc:docMk/>
            <pc:sldMk cId="1656640018" sldId="262"/>
            <ac:spMk id="43" creationId="{DED67FAA-0A17-4A94-96CD-D732A4E0E6A4}"/>
          </ac:spMkLst>
        </pc:spChg>
        <pc:grpChg chg="del">
          <ac:chgData name="Sophia Bäumler" userId="4c5f13ac-0252-4afd-9942-8510d3d891cc" providerId="ADAL" clId="{A2D6628F-ED1A-4684-8EC1-294EDEA26C73}" dt="2025-01-15T13:04:26.243" v="89" actId="478"/>
          <ac:grpSpMkLst>
            <pc:docMk/>
            <pc:sldMk cId="1656640018" sldId="262"/>
            <ac:grpSpMk id="38" creationId="{CEF13563-4BE7-4F7F-B8B3-510A07705945}"/>
          </ac:grpSpMkLst>
        </pc:grpChg>
        <pc:grpChg chg="del mod">
          <ac:chgData name="Sophia Bäumler" userId="4c5f13ac-0252-4afd-9942-8510d3d891cc" providerId="ADAL" clId="{A2D6628F-ED1A-4684-8EC1-294EDEA26C73}" dt="2025-01-15T12:56:45.038" v="74" actId="165"/>
          <ac:grpSpMkLst>
            <pc:docMk/>
            <pc:sldMk cId="1656640018" sldId="262"/>
            <ac:grpSpMk id="41" creationId="{556FC61B-AB34-4CCB-BB23-233AEFF8C2E3}"/>
          </ac:grpSpMkLst>
        </pc:grpChg>
        <pc:grpChg chg="del">
          <ac:chgData name="Sophia Bäumler" userId="4c5f13ac-0252-4afd-9942-8510d3d891cc" providerId="ADAL" clId="{A2D6628F-ED1A-4684-8EC1-294EDEA26C73}" dt="2025-01-15T13:04:28.173" v="92" actId="478"/>
          <ac:grpSpMkLst>
            <pc:docMk/>
            <pc:sldMk cId="1656640018" sldId="262"/>
            <ac:grpSpMk id="44" creationId="{BE735726-D66A-41FF-BB8F-6678C01FD541}"/>
          </ac:grpSpMkLst>
        </pc:grpChg>
        <pc:grpChg chg="del mod">
          <ac:chgData name="Sophia Bäumler" userId="4c5f13ac-0252-4afd-9942-8510d3d891cc" providerId="ADAL" clId="{A2D6628F-ED1A-4684-8EC1-294EDEA26C73}" dt="2025-01-15T13:04:27.707" v="91" actId="478"/>
          <ac:grpSpMkLst>
            <pc:docMk/>
            <pc:sldMk cId="1656640018" sldId="262"/>
            <ac:grpSpMk id="47" creationId="{1353FA91-910D-4D66-B972-90ECD26F9270}"/>
          </ac:grpSpMkLst>
        </pc:grpChg>
        <pc:grpChg chg="add del mod">
          <ac:chgData name="Sophia Bäumler" userId="4c5f13ac-0252-4afd-9942-8510d3d891cc" providerId="ADAL" clId="{A2D6628F-ED1A-4684-8EC1-294EDEA26C73}" dt="2025-01-15T13:04:27.060" v="90" actId="478"/>
          <ac:grpSpMkLst>
            <pc:docMk/>
            <pc:sldMk cId="1656640018" sldId="262"/>
            <ac:grpSpMk id="50" creationId="{3E25C831-090D-4245-91F8-216B22AF0CD4}"/>
          </ac:grpSpMkLst>
        </pc:grpChg>
        <pc:picChg chg="mod">
          <ac:chgData name="Sophia Bäumler" userId="4c5f13ac-0252-4afd-9942-8510d3d891cc" providerId="ADAL" clId="{A2D6628F-ED1A-4684-8EC1-294EDEA26C73}" dt="2025-01-15T13:00:15.286" v="85" actId="1076"/>
          <ac:picMkLst>
            <pc:docMk/>
            <pc:sldMk cId="1656640018" sldId="262"/>
            <ac:picMk id="39" creationId="{7D0FD01B-392B-49ED-A9A1-C7F393D5C373}"/>
          </ac:picMkLst>
        </pc:picChg>
        <pc:picChg chg="del mod topLvl">
          <ac:chgData name="Sophia Bäumler" userId="4c5f13ac-0252-4afd-9942-8510d3d891cc" providerId="ADAL" clId="{A2D6628F-ED1A-4684-8EC1-294EDEA26C73}" dt="2025-01-15T13:04:24.850" v="88" actId="478"/>
          <ac:picMkLst>
            <pc:docMk/>
            <pc:sldMk cId="1656640018" sldId="262"/>
            <ac:picMk id="42" creationId="{6BB9ACA1-26D7-4F92-A332-F7FD5986F7DA}"/>
          </ac:picMkLst>
        </pc:picChg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  <pc:spChg chg="del mod topLvl">
          <ac:chgData name="Sophia Bäumler" userId="4c5f13ac-0252-4afd-9942-8510d3d891cc" providerId="ADAL" clId="{A2D6628F-ED1A-4684-8EC1-294EDEA26C73}" dt="2025-01-15T13:18:21.027" v="198" actId="478"/>
          <ac:spMkLst>
            <pc:docMk/>
            <pc:sldMk cId="3981958835" sldId="265"/>
            <ac:spMk id="4" creationId="{42BBA248-96E2-DF67-6A0C-7428D9F1183B}"/>
          </ac:spMkLst>
        </pc:spChg>
        <pc:spChg chg="del mod topLvl">
          <ac:chgData name="Sophia Bäumler" userId="4c5f13ac-0252-4afd-9942-8510d3d891cc" providerId="ADAL" clId="{A2D6628F-ED1A-4684-8EC1-294EDEA26C73}" dt="2025-01-15T13:18:03.128" v="184" actId="478"/>
          <ac:spMkLst>
            <pc:docMk/>
            <pc:sldMk cId="3981958835" sldId="265"/>
            <ac:spMk id="7" creationId="{1AEC8D10-667E-A16C-E072-3620923CF070}"/>
          </ac:spMkLst>
        </pc:spChg>
        <pc:spChg chg="del mod topLvl">
          <ac:chgData name="Sophia Bäumler" userId="4c5f13ac-0252-4afd-9942-8510d3d891cc" providerId="ADAL" clId="{A2D6628F-ED1A-4684-8EC1-294EDEA26C73}" dt="2025-01-15T13:18:17.926" v="196" actId="478"/>
          <ac:spMkLst>
            <pc:docMk/>
            <pc:sldMk cId="3981958835" sldId="265"/>
            <ac:spMk id="10" creationId="{7CF2F41D-C757-FEE7-DFFC-267FFD6BD6F5}"/>
          </ac:spMkLst>
        </pc:spChg>
        <pc:spChg chg="del mod topLvl">
          <ac:chgData name="Sophia Bäumler" userId="4c5f13ac-0252-4afd-9942-8510d3d891cc" providerId="ADAL" clId="{A2D6628F-ED1A-4684-8EC1-294EDEA26C73}" dt="2025-01-15T13:18:16.192" v="195" actId="478"/>
          <ac:spMkLst>
            <pc:docMk/>
            <pc:sldMk cId="3981958835" sldId="265"/>
            <ac:spMk id="13" creationId="{BD80DFF4-38CC-2D1E-2CEB-73D38D2F8AA1}"/>
          </ac:spMkLst>
        </pc:spChg>
        <pc:spChg chg="add del mod">
          <ac:chgData name="Sophia Bäumler" userId="4c5f13ac-0252-4afd-9942-8510d3d891cc" providerId="ADAL" clId="{A2D6628F-ED1A-4684-8EC1-294EDEA26C73}" dt="2025-01-22T15:25:07.815" v="350" actId="207"/>
          <ac:spMkLst>
            <pc:docMk/>
            <pc:sldMk cId="3981958835" sldId="265"/>
            <ac:spMk id="16" creationId="{CA369DEC-9B6D-438C-AF59-4CC673449441}"/>
          </ac:spMkLst>
        </pc:spChg>
        <pc:spChg chg="del mod topLvl">
          <ac:chgData name="Sophia Bäumler" userId="4c5f13ac-0252-4afd-9942-8510d3d891cc" providerId="ADAL" clId="{A2D6628F-ED1A-4684-8EC1-294EDEA26C73}" dt="2025-01-15T13:18:06.849" v="188" actId="478"/>
          <ac:spMkLst>
            <pc:docMk/>
            <pc:sldMk cId="3981958835" sldId="265"/>
            <ac:spMk id="17" creationId="{FB11E3C3-B976-D7DC-5AD1-B8A19DA472D6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18" creationId="{9C6E8432-51FC-6532-363F-F8C64B53FE39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0" creationId="{AE26191B-B6E6-B779-EE46-E01E004574A7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1" creationId="{1CCE730F-F24D-5BF4-7BC1-CAA05A33F505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2" creationId="{EAE98554-AF9E-23CC-C1BB-7ED40060FD8D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3" creationId="{2294BB01-52FE-2E2C-DEA8-9A371848A46B}"/>
          </ac:spMkLst>
        </pc:spChg>
        <pc:grpChg chg="del">
          <ac:chgData name="Sophia Bäumler" userId="4c5f13ac-0252-4afd-9942-8510d3d891cc" providerId="ADAL" clId="{A2D6628F-ED1A-4684-8EC1-294EDEA26C73}" dt="2025-01-15T13:06:32.317" v="146" actId="165"/>
          <ac:grpSpMkLst>
            <pc:docMk/>
            <pc:sldMk cId="3981958835" sldId="265"/>
            <ac:grpSpMk id="2" creationId="{1E2F52FC-0710-9034-78C8-083B2617207D}"/>
          </ac:grpSpMkLst>
        </pc:grpChg>
        <pc:grpChg chg="del">
          <ac:chgData name="Sophia Bäumler" userId="4c5f13ac-0252-4afd-9942-8510d3d891cc" providerId="ADAL" clId="{A2D6628F-ED1A-4684-8EC1-294EDEA26C73}" dt="2025-01-15T13:05:08.195" v="94" actId="165"/>
          <ac:grpSpMkLst>
            <pc:docMk/>
            <pc:sldMk cId="3981958835" sldId="265"/>
            <ac:grpSpMk id="5" creationId="{D0626E43-FA35-2D22-DFCD-3D51CABA3A4E}"/>
          </ac:grpSpMkLst>
        </pc:grpChg>
        <pc:grpChg chg="del">
          <ac:chgData name="Sophia Bäumler" userId="4c5f13ac-0252-4afd-9942-8510d3d891cc" providerId="ADAL" clId="{A2D6628F-ED1A-4684-8EC1-294EDEA26C73}" dt="2025-01-15T13:05:59.112" v="120" actId="165"/>
          <ac:grpSpMkLst>
            <pc:docMk/>
            <pc:sldMk cId="3981958835" sldId="265"/>
            <ac:grpSpMk id="8" creationId="{AF8556FC-438D-B0D2-BF36-7C7A70ECDD3B}"/>
          </ac:grpSpMkLst>
        </pc:grpChg>
        <pc:grpChg chg="del">
          <ac:chgData name="Sophia Bäumler" userId="4c5f13ac-0252-4afd-9942-8510d3d891cc" providerId="ADAL" clId="{A2D6628F-ED1A-4684-8EC1-294EDEA26C73}" dt="2025-01-15T13:05:55.684" v="119" actId="165"/>
          <ac:grpSpMkLst>
            <pc:docMk/>
            <pc:sldMk cId="3981958835" sldId="265"/>
            <ac:grpSpMk id="11" creationId="{8D51066F-C4E8-F2DB-C6B4-145531FA0E93}"/>
          </ac:grpSpMkLst>
        </pc:grpChg>
        <pc:grpChg chg="del">
          <ac:chgData name="Sophia Bäumler" userId="4c5f13ac-0252-4afd-9942-8510d3d891cc" providerId="ADAL" clId="{A2D6628F-ED1A-4684-8EC1-294EDEA26C73}" dt="2025-01-15T13:05:49.828" v="118" actId="165"/>
          <ac:grpSpMkLst>
            <pc:docMk/>
            <pc:sldMk cId="3981958835" sldId="265"/>
            <ac:grpSpMk id="14" creationId="{CDE758BE-CE1B-ED96-8C02-D83D30D118E3}"/>
          </ac:grpSpMkLst>
        </pc:grpChg>
        <pc:picChg chg="del mod topLvl">
          <ac:chgData name="Sophia Bäumler" userId="4c5f13ac-0252-4afd-9942-8510d3d891cc" providerId="ADAL" clId="{A2D6628F-ED1A-4684-8EC1-294EDEA26C73}" dt="2025-01-15T13:18:18.542" v="197" actId="478"/>
          <ac:picMkLst>
            <pc:docMk/>
            <pc:sldMk cId="3981958835" sldId="265"/>
            <ac:picMk id="3" creationId="{553EDEAA-CE6C-A650-D9F6-3FDB28DC5F53}"/>
          </ac:picMkLst>
        </pc:picChg>
        <pc:picChg chg="del mod topLvl">
          <ac:chgData name="Sophia Bäumler" userId="4c5f13ac-0252-4afd-9942-8510d3d891cc" providerId="ADAL" clId="{A2D6628F-ED1A-4684-8EC1-294EDEA26C73}" dt="2025-01-15T13:18:04.014" v="185" actId="478"/>
          <ac:picMkLst>
            <pc:docMk/>
            <pc:sldMk cId="3981958835" sldId="265"/>
            <ac:picMk id="6" creationId="{CD0441F6-B0A1-6B81-2FD1-1D4E41CBDB71}"/>
          </ac:picMkLst>
        </pc:picChg>
        <pc:picChg chg="del mod topLvl">
          <ac:chgData name="Sophia Bäumler" userId="4c5f13ac-0252-4afd-9942-8510d3d891cc" providerId="ADAL" clId="{A2D6628F-ED1A-4684-8EC1-294EDEA26C73}" dt="2025-01-15T13:18:13.830" v="194" actId="478"/>
          <ac:picMkLst>
            <pc:docMk/>
            <pc:sldMk cId="3981958835" sldId="265"/>
            <ac:picMk id="9" creationId="{D0E13F94-D497-725C-0402-B003D5A2B2A8}"/>
          </ac:picMkLst>
        </pc:picChg>
        <pc:picChg chg="del mod topLvl">
          <ac:chgData name="Sophia Bäumler" userId="4c5f13ac-0252-4afd-9942-8510d3d891cc" providerId="ADAL" clId="{A2D6628F-ED1A-4684-8EC1-294EDEA26C73}" dt="2025-01-15T13:18:05.266" v="187" actId="478"/>
          <ac:picMkLst>
            <pc:docMk/>
            <pc:sldMk cId="3981958835" sldId="265"/>
            <ac:picMk id="12" creationId="{72C6A856-40EE-6E72-6731-4FF29C1857A0}"/>
          </ac:picMkLst>
        </pc:picChg>
        <pc:picChg chg="del mod topLvl">
          <ac:chgData name="Sophia Bäumler" userId="4c5f13ac-0252-4afd-9942-8510d3d891cc" providerId="ADAL" clId="{A2D6628F-ED1A-4684-8EC1-294EDEA26C73}" dt="2025-01-15T13:18:04.589" v="186" actId="478"/>
          <ac:picMkLst>
            <pc:docMk/>
            <pc:sldMk cId="3981958835" sldId="265"/>
            <ac:picMk id="15" creationId="{F1D1A17B-9823-4143-1130-A8A753DA642A}"/>
          </ac:picMkLst>
        </pc:picChg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  <pc:spChg chg="del">
          <ac:chgData name="Sophia Bäumler" userId="4c5f13ac-0252-4afd-9942-8510d3d891cc" providerId="ADAL" clId="{A2D6628F-ED1A-4684-8EC1-294EDEA26C73}" dt="2025-01-15T13:30:24.129" v="205" actId="478"/>
          <ac:spMkLst>
            <pc:docMk/>
            <pc:sldMk cId="2426102958" sldId="266"/>
            <ac:spMk id="2" creationId="{B5D38F02-27E4-916B-645D-762AA3D2D0B5}"/>
          </ac:spMkLst>
        </pc:spChg>
        <pc:spChg chg="add mod">
          <ac:chgData name="Sophia Bäumler" userId="4c5f13ac-0252-4afd-9942-8510d3d891cc" providerId="ADAL" clId="{A2D6628F-ED1A-4684-8EC1-294EDEA26C73}" dt="2025-01-15T13:33:44.312" v="308" actId="1036"/>
          <ac:spMkLst>
            <pc:docMk/>
            <pc:sldMk cId="2426102958" sldId="266"/>
            <ac:spMk id="3" creationId="{D719EC4F-85BE-D73A-0A3F-32F64EEC759C}"/>
          </ac:spMkLst>
        </pc:spChg>
        <pc:spChg chg="add mod">
          <ac:chgData name="Sophia Bäumler" userId="4c5f13ac-0252-4afd-9942-8510d3d891cc" providerId="ADAL" clId="{A2D6628F-ED1A-4684-8EC1-294EDEA26C73}" dt="2025-01-15T13:31:02.387" v="212" actId="1076"/>
          <ac:spMkLst>
            <pc:docMk/>
            <pc:sldMk cId="2426102958" sldId="266"/>
            <ac:spMk id="4" creationId="{8E0A245C-DB9D-E15C-6057-24CCA8516740}"/>
          </ac:spMkLst>
        </pc:spChg>
        <pc:spChg chg="add mod">
          <ac:chgData name="Sophia Bäumler" userId="4c5f13ac-0252-4afd-9942-8510d3d891cc" providerId="ADAL" clId="{A2D6628F-ED1A-4684-8EC1-294EDEA26C73}" dt="2025-01-15T13:33:58.931" v="310" actId="554"/>
          <ac:spMkLst>
            <pc:docMk/>
            <pc:sldMk cId="2426102958" sldId="266"/>
            <ac:spMk id="5" creationId="{D38368A1-C2B9-B842-B5FF-78E7E5553A91}"/>
          </ac:spMkLst>
        </pc:spChg>
        <pc:spChg chg="add mod">
          <ac:chgData name="Sophia Bäumler" userId="4c5f13ac-0252-4afd-9942-8510d3d891cc" providerId="ADAL" clId="{A2D6628F-ED1A-4684-8EC1-294EDEA26C73}" dt="2025-01-15T13:31:39.658" v="238" actId="20577"/>
          <ac:spMkLst>
            <pc:docMk/>
            <pc:sldMk cId="2426102958" sldId="266"/>
            <ac:spMk id="6" creationId="{60E653AB-0DE0-A586-287B-BFB873BD1D97}"/>
          </ac:spMkLst>
        </pc:spChg>
        <pc:spChg chg="add mod">
          <ac:chgData name="Sophia Bäumler" userId="4c5f13ac-0252-4afd-9942-8510d3d891cc" providerId="ADAL" clId="{A2D6628F-ED1A-4684-8EC1-294EDEA26C73}" dt="2025-01-15T13:31:57.254" v="258" actId="20577"/>
          <ac:spMkLst>
            <pc:docMk/>
            <pc:sldMk cId="2426102958" sldId="266"/>
            <ac:spMk id="7" creationId="{A82740F8-8CB8-E4F6-20A4-6B76EB6B3597}"/>
          </ac:spMkLst>
        </pc:spChg>
        <pc:spChg chg="add mod">
          <ac:chgData name="Sophia Bäumler" userId="4c5f13ac-0252-4afd-9942-8510d3d891cc" providerId="ADAL" clId="{A2D6628F-ED1A-4684-8EC1-294EDEA26C73}" dt="2025-01-15T13:32:09.235" v="261" actId="14100"/>
          <ac:spMkLst>
            <pc:docMk/>
            <pc:sldMk cId="2426102958" sldId="266"/>
            <ac:spMk id="8" creationId="{E9B3EBF9-8034-D88E-13C0-4C6FDFCB4920}"/>
          </ac:spMkLst>
        </pc:spChg>
        <pc:spChg chg="add mod">
          <ac:chgData name="Sophia Bäumler" userId="4c5f13ac-0252-4afd-9942-8510d3d891cc" providerId="ADAL" clId="{A2D6628F-ED1A-4684-8EC1-294EDEA26C73}" dt="2025-01-15T13:35:02.635" v="334" actId="20577"/>
          <ac:spMkLst>
            <pc:docMk/>
            <pc:sldMk cId="2426102958" sldId="266"/>
            <ac:spMk id="9" creationId="{A533831A-0DCF-3A26-900F-05C1C9A22A15}"/>
          </ac:spMkLst>
        </pc:spChg>
        <pc:spChg chg="add mod">
          <ac:chgData name="Sophia Bäumler" userId="4c5f13ac-0252-4afd-9942-8510d3d891cc" providerId="ADAL" clId="{A2D6628F-ED1A-4684-8EC1-294EDEA26C73}" dt="2025-01-15T13:34:21.761" v="332" actId="14100"/>
          <ac:spMkLst>
            <pc:docMk/>
            <pc:sldMk cId="2426102958" sldId="266"/>
            <ac:spMk id="10" creationId="{AD5A6384-2AC1-AC90-3717-F4EEFF1FE802}"/>
          </ac:spMkLst>
        </pc:spChg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E99FB660-2F37-4E90-8DA6-FD70EEF1F142}"/>
    <pc:docChg chg="modSld modMainMaster">
      <pc:chgData name="Sophia Bäumler" userId="4c5f13ac-0252-4afd-9942-8510d3d891cc" providerId="ADAL" clId="{E99FB660-2F37-4E90-8DA6-FD70EEF1F142}" dt="2025-02-24T11:44:16.543" v="11"/>
      <pc:docMkLst>
        <pc:docMk/>
      </pc:docMkLst>
      <pc:sldChg chg="setBg">
        <pc:chgData name="Sophia Bäumler" userId="4c5f13ac-0252-4afd-9942-8510d3d891cc" providerId="ADAL" clId="{E99FB660-2F37-4E90-8DA6-FD70EEF1F142}" dt="2025-02-24T11:43:03.77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E99FB660-2F37-4E90-8DA6-FD70EEF1F142}" dt="2025-02-24T11:43:32.649" v="3" actId="207"/>
        <pc:sldMkLst>
          <pc:docMk/>
          <pc:sldMk cId="3981958835" sldId="265"/>
        </pc:sldMkLst>
        <pc:spChg chg="mod">
          <ac:chgData name="Sophia Bäumler" userId="4c5f13ac-0252-4afd-9942-8510d3d891cc" providerId="ADAL" clId="{E99FB660-2F37-4E90-8DA6-FD70EEF1F142}" dt="2025-02-24T11:43:32.649" v="3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E99FB660-2F37-4E90-8DA6-FD70EEF1F142}" dt="2025-02-24T11:44:01.910" v="7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E99FB660-2F37-4E90-8DA6-FD70EEF1F142}" dt="2025-02-24T11:44:16.543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E99FB660-2F37-4E90-8DA6-FD70EEF1F142}" dt="2025-02-24T11:44:16.543" v="11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E99FB660-2F37-4E90-8DA6-FD70EEF1F142}" dt="2025-02-24T11:44:11.529" v="9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91B485-26CB-4D13-9A93-CA849849AC44}"/>
    <pc:docChg chg="modSld modMainMaster">
      <pc:chgData name="Sophia Bäumler" userId="4c5f13ac-0252-4afd-9942-8510d3d891cc" providerId="ADAL" clId="{FB91B485-26CB-4D13-9A93-CA849849AC44}" dt="2025-01-29T13:31:32.716" v="8"/>
      <pc:docMkLst>
        <pc:docMk/>
      </pc:docMkLst>
      <pc:sldChg chg="setBg">
        <pc:chgData name="Sophia Bäumler" userId="4c5f13ac-0252-4afd-9942-8510d3d891cc" providerId="ADAL" clId="{FB91B485-26CB-4D13-9A93-CA849849AC44}" dt="2025-01-29T13:30:34.104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91B485-26CB-4D13-9A93-CA849849AC44}" dt="2025-01-29T13:30:42.480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FB91B485-26CB-4D13-9A93-CA849849AC44}" dt="2025-01-29T13:30:42.480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FB91B485-26CB-4D13-9A93-CA849849AC44}" dt="2025-01-29T13:30:48.762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91B485-26CB-4D13-9A93-CA849849AC44}" dt="2025-01-29T13:31:32.716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91B485-26CB-4D13-9A93-CA849849AC44}" dt="2025-01-29T13:31:32.716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91B485-26CB-4D13-9A93-CA849849AC44}" dt="2025-01-29T13:31:27.674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BFB6C0-C03E-4278-9678-AAB6C68861E9}" dt="2025-01-28T15:29:21.374" v="5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E6CB6C-FC1D-47A5-B939-3B6797C81E42}"/>
    <pc:docChg chg="modSld modMainMaster">
      <pc:chgData name="Sophia Bäumler" userId="4c5f13ac-0252-4afd-9942-8510d3d891cc" providerId="ADAL" clId="{FBE6CB6C-FC1D-47A5-B939-3B6797C81E42}" dt="2025-01-29T13:44:39.323" v="8"/>
      <pc:docMkLst>
        <pc:docMk/>
      </pc:docMkLst>
      <pc:sldChg chg="setBg">
        <pc:chgData name="Sophia Bäumler" userId="4c5f13ac-0252-4afd-9942-8510d3d891cc" providerId="ADAL" clId="{FBE6CB6C-FC1D-47A5-B939-3B6797C81E42}" dt="2025-01-29T13:44:26.203" v="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E6CB6C-FC1D-47A5-B939-3B6797C81E42}" dt="2025-01-29T13:44:34.481" v="6" actId="207"/>
        <pc:sldMkLst>
          <pc:docMk/>
          <pc:sldMk cId="3981958835" sldId="265"/>
        </pc:sldMkLst>
        <pc:spChg chg="mod">
          <ac:chgData name="Sophia Bäumler" userId="4c5f13ac-0252-4afd-9942-8510d3d891cc" providerId="ADAL" clId="{FBE6CB6C-FC1D-47A5-B939-3B6797C81E42}" dt="2025-01-29T13:44:34.481" v="6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FBE6CB6C-FC1D-47A5-B939-3B6797C81E42}" dt="2025-01-29T13:44:39.323" v="8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E6CB6C-FC1D-47A5-B939-3B6797C81E42}" dt="2025-01-29T13:44:18.616" v="3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E6CB6C-FC1D-47A5-B939-3B6797C81E42}" dt="2025-01-29T13:44:18.616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E6CB6C-FC1D-47A5-B939-3B6797C81E42}" dt="2025-01-29T13:44:13.37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7B41CB-745B-40C6-BBFB-1A5886E56E20}"/>
    <pc:docChg chg="undo custSel modSld modMainMaster">
      <pc:chgData name="Sophia Bäumler" userId="4c5f13ac-0252-4afd-9942-8510d3d891cc" providerId="ADAL" clId="{307B41CB-745B-40C6-BBFB-1A5886E56E20}" dt="2025-01-29T13:39:21.501" v="11"/>
      <pc:docMkLst>
        <pc:docMk/>
      </pc:docMkLst>
      <pc:sldChg chg="setBg">
        <pc:chgData name="Sophia Bäumler" userId="4c5f13ac-0252-4afd-9942-8510d3d891cc" providerId="ADAL" clId="{307B41CB-745B-40C6-BBFB-1A5886E56E20}" dt="2025-01-29T13:39:10.689" v="9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307B41CB-745B-40C6-BBFB-1A5886E56E20}" dt="2025-01-29T13:39:02.059" v="7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7B41CB-745B-40C6-BBFB-1A5886E56E20}" dt="2025-01-29T13:39:02.059" v="7" actId="207"/>
          <ac:spMkLst>
            <pc:docMk/>
            <pc:sldMk cId="3981958835" sldId="265"/>
            <ac:spMk id="16" creationId="{CA369DEC-9B6D-438C-AF59-4CC673449441}"/>
          </ac:spMkLst>
        </pc:spChg>
        <pc:spChg chg="add del">
          <ac:chgData name="Sophia Bäumler" userId="4c5f13ac-0252-4afd-9942-8510d3d891cc" providerId="ADAL" clId="{307B41CB-745B-40C6-BBFB-1A5886E56E20}" dt="2025-01-29T13:38:39.087" v="6" actId="931"/>
          <ac:spMkLst>
            <pc:docMk/>
            <pc:sldMk cId="3981958835" sldId="265"/>
            <ac:spMk id="19" creationId="{F1B8B89D-8AE0-4010-8B10-1112B5533E11}"/>
          </ac:spMkLst>
        </pc:spChg>
        <pc:picChg chg="add mod ord">
          <ac:chgData name="Sophia Bäumler" userId="4c5f13ac-0252-4afd-9942-8510d3d891cc" providerId="ADAL" clId="{307B41CB-745B-40C6-BBFB-1A5886E56E20}" dt="2025-01-29T13:38:39.087" v="6" actId="931"/>
          <ac:picMkLst>
            <pc:docMk/>
            <pc:sldMk cId="3981958835" sldId="265"/>
            <ac:picMk id="5" creationId="{ADA240C5-5D51-774F-8B6A-2F0292C8699F}"/>
          </ac:picMkLst>
        </pc:picChg>
      </pc:sldChg>
      <pc:sldMasterChg chg="modSldLayout">
        <pc:chgData name="Sophia Bäumler" userId="4c5f13ac-0252-4afd-9942-8510d3d891cc" providerId="ADAL" clId="{307B41CB-745B-40C6-BBFB-1A5886E56E20}" dt="2025-01-29T13:39:21.50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7B41CB-745B-40C6-BBFB-1A5886E56E20}" dt="2025-01-29T13:39:21.50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6" ma:contentTypeDescription="Ein neues Dokument erstellen." ma:contentTypeScope="" ma:versionID="e07deccb6d6f367ec4adb4a28934e26f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ad39d9046d0deedde5dd5037776b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57B1E0-564A-4328-93DF-BB1139ECC3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2025-02-24T11:44:17Z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