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6" r:id="rId5"/>
    <p:sldId id="267" r:id="rId6"/>
    <p:sldId id="257" r:id="rId7"/>
  </p:sldIdLst>
  <p:sldSz cx="10691813" cy="15119350"/>
  <p:notesSz cx="6797675" cy="9926638"/>
  <p:defaultTextStyle>
    <a:lvl1pPr>
      <a:defRPr sz="2828">
        <a:latin typeface="Calibri Light"/>
        <a:ea typeface="Calibri Light"/>
        <a:cs typeface="Calibri Light"/>
        <a:sym typeface="Calibri Light"/>
      </a:defRPr>
    </a:lvl1pPr>
    <a:lvl2pPr indent="183143">
      <a:defRPr sz="2828">
        <a:latin typeface="Calibri Light"/>
        <a:ea typeface="Calibri Light"/>
        <a:cs typeface="Calibri Light"/>
        <a:sym typeface="Calibri Light"/>
      </a:defRPr>
    </a:lvl2pPr>
    <a:lvl3pPr indent="366283">
      <a:defRPr sz="2828">
        <a:latin typeface="Calibri Light"/>
        <a:ea typeface="Calibri Light"/>
        <a:cs typeface="Calibri Light"/>
        <a:sym typeface="Calibri Light"/>
      </a:defRPr>
    </a:lvl3pPr>
    <a:lvl4pPr indent="549426">
      <a:defRPr sz="2828">
        <a:latin typeface="Calibri Light"/>
        <a:ea typeface="Calibri Light"/>
        <a:cs typeface="Calibri Light"/>
        <a:sym typeface="Calibri Light"/>
      </a:defRPr>
    </a:lvl4pPr>
    <a:lvl5pPr indent="732566">
      <a:defRPr sz="2828">
        <a:latin typeface="Calibri Light"/>
        <a:ea typeface="Calibri Light"/>
        <a:cs typeface="Calibri Light"/>
        <a:sym typeface="Calibri Light"/>
      </a:defRPr>
    </a:lvl5pPr>
    <a:lvl6pPr indent="915710">
      <a:defRPr sz="2828">
        <a:latin typeface="Calibri Light"/>
        <a:ea typeface="Calibri Light"/>
        <a:cs typeface="Calibri Light"/>
        <a:sym typeface="Calibri Light"/>
      </a:defRPr>
    </a:lvl6pPr>
    <a:lvl7pPr indent="1098850">
      <a:defRPr sz="2828">
        <a:latin typeface="Calibri Light"/>
        <a:ea typeface="Calibri Light"/>
        <a:cs typeface="Calibri Light"/>
        <a:sym typeface="Calibri Light"/>
      </a:defRPr>
    </a:lvl7pPr>
    <a:lvl8pPr indent="1281992">
      <a:defRPr sz="2828">
        <a:latin typeface="Calibri Light"/>
        <a:ea typeface="Calibri Light"/>
        <a:cs typeface="Calibri Light"/>
        <a:sym typeface="Calibri Light"/>
      </a:defRPr>
    </a:lvl8pPr>
    <a:lvl9pPr indent="1465135">
      <a:defRPr sz="2828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B890"/>
    <a:srgbClr val="2B6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89A2ED-8A01-411D-9DA0-8C36A9A43951}" v="38" dt="2025-10-30T14:05:17.07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36" autoAdjust="0"/>
    <p:restoredTop sz="94591" autoAdjust="0"/>
  </p:normalViewPr>
  <p:slideViewPr>
    <p:cSldViewPr snapToGrid="0" snapToObjects="1">
      <p:cViewPr varScale="1">
        <p:scale>
          <a:sx n="48" d="100"/>
          <a:sy n="48" d="100"/>
        </p:scale>
        <p:origin x="3330" y="60"/>
      </p:cViewPr>
      <p:guideLst>
        <p:guide orient="horz" pos="4763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Bäumler" userId="4c5f13ac-0252-4afd-9942-8510d3d891cc" providerId="ADAL" clId="{65ABE4C8-946E-4DC0-9D6D-684C7A353318}"/>
    <pc:docChg chg="undo custSel addSld delSld modSld modMainMaster">
      <pc:chgData name="Sophia Bäumler" userId="4c5f13ac-0252-4afd-9942-8510d3d891cc" providerId="ADAL" clId="{65ABE4C8-946E-4DC0-9D6D-684C7A353318}" dt="2025-10-30T14:05:17.078" v="171" actId="14826"/>
      <pc:docMkLst>
        <pc:docMk/>
      </pc:docMkLst>
      <pc:sldChg chg="addSp delSp modSp mod">
        <pc:chgData name="Sophia Bäumler" userId="4c5f13ac-0252-4afd-9942-8510d3d891cc" providerId="ADAL" clId="{65ABE4C8-946E-4DC0-9D6D-684C7A353318}" dt="2025-10-30T12:13:32.381" v="165" actId="478"/>
        <pc:sldMkLst>
          <pc:docMk/>
          <pc:sldMk cId="0" sldId="257"/>
        </pc:sldMkLst>
        <pc:spChg chg="add del mod">
          <ac:chgData name="Sophia Bäumler" userId="4c5f13ac-0252-4afd-9942-8510d3d891cc" providerId="ADAL" clId="{65ABE4C8-946E-4DC0-9D6D-684C7A353318}" dt="2025-10-30T11:37:55.659" v="137" actId="478"/>
          <ac:spMkLst>
            <pc:docMk/>
            <pc:sldMk cId="0" sldId="257"/>
            <ac:spMk id="4" creationId="{3871C11E-9C42-B745-EA56-7FD13706C5E0}"/>
          </ac:spMkLst>
        </pc:spChg>
        <pc:spChg chg="add del mod">
          <ac:chgData name="Sophia Bäumler" userId="4c5f13ac-0252-4afd-9942-8510d3d891cc" providerId="ADAL" clId="{65ABE4C8-946E-4DC0-9D6D-684C7A353318}" dt="2025-10-30T11:37:55.659" v="137" actId="478"/>
          <ac:spMkLst>
            <pc:docMk/>
            <pc:sldMk cId="0" sldId="257"/>
            <ac:spMk id="6" creationId="{E53F8635-6C03-B519-C874-901D5DF66071}"/>
          </ac:spMkLst>
        </pc:spChg>
        <pc:spChg chg="add del mod">
          <ac:chgData name="Sophia Bäumler" userId="4c5f13ac-0252-4afd-9942-8510d3d891cc" providerId="ADAL" clId="{65ABE4C8-946E-4DC0-9D6D-684C7A353318}" dt="2025-10-30T11:37:55.659" v="137" actId="478"/>
          <ac:spMkLst>
            <pc:docMk/>
            <pc:sldMk cId="0" sldId="257"/>
            <ac:spMk id="7" creationId="{7F8E66A9-2A63-4D0B-DBD1-4E0C24177A6B}"/>
          </ac:spMkLst>
        </pc:spChg>
        <pc:spChg chg="del">
          <ac:chgData name="Sophia Bäumler" userId="4c5f13ac-0252-4afd-9942-8510d3d891cc" providerId="ADAL" clId="{65ABE4C8-946E-4DC0-9D6D-684C7A353318}" dt="2025-10-30T12:13:18.551" v="156" actId="478"/>
          <ac:spMkLst>
            <pc:docMk/>
            <pc:sldMk cId="0" sldId="257"/>
            <ac:spMk id="12" creationId="{8737DF3D-F045-3424-F7B2-D10D570F5AB2}"/>
          </ac:spMkLst>
        </pc:spChg>
        <pc:spChg chg="add del mod">
          <ac:chgData name="Sophia Bäumler" userId="4c5f13ac-0252-4afd-9942-8510d3d891cc" providerId="ADAL" clId="{65ABE4C8-946E-4DC0-9D6D-684C7A353318}" dt="2025-10-30T11:37:55.659" v="137" actId="478"/>
          <ac:spMkLst>
            <pc:docMk/>
            <pc:sldMk cId="0" sldId="257"/>
            <ac:spMk id="34" creationId="{89997583-1861-F049-03F8-B94D49B10261}"/>
          </ac:spMkLst>
        </pc:spChg>
        <pc:spChg chg="add del mod">
          <ac:chgData name="Sophia Bäumler" userId="4c5f13ac-0252-4afd-9942-8510d3d891cc" providerId="ADAL" clId="{65ABE4C8-946E-4DC0-9D6D-684C7A353318}" dt="2025-10-30T11:37:55.659" v="137" actId="478"/>
          <ac:spMkLst>
            <pc:docMk/>
            <pc:sldMk cId="0" sldId="257"/>
            <ac:spMk id="36" creationId="{E64EA7BC-AD8C-E03E-1C1F-62A777B51768}"/>
          </ac:spMkLst>
        </pc:spChg>
        <pc:spChg chg="add del mod">
          <ac:chgData name="Sophia Bäumler" userId="4c5f13ac-0252-4afd-9942-8510d3d891cc" providerId="ADAL" clId="{65ABE4C8-946E-4DC0-9D6D-684C7A353318}" dt="2025-10-30T11:37:55.659" v="137" actId="478"/>
          <ac:spMkLst>
            <pc:docMk/>
            <pc:sldMk cId="0" sldId="257"/>
            <ac:spMk id="38" creationId="{DC941E19-7F73-6044-DE8F-E65FE89ABC46}"/>
          </ac:spMkLst>
        </pc:spChg>
        <pc:spChg chg="add del mod">
          <ac:chgData name="Sophia Bäumler" userId="4c5f13ac-0252-4afd-9942-8510d3d891cc" providerId="ADAL" clId="{65ABE4C8-946E-4DC0-9D6D-684C7A353318}" dt="2025-10-30T11:37:55.659" v="137" actId="478"/>
          <ac:spMkLst>
            <pc:docMk/>
            <pc:sldMk cId="0" sldId="257"/>
            <ac:spMk id="39" creationId="{D3773B62-5EB9-97C2-E78D-0AAD57418A48}"/>
          </ac:spMkLst>
        </pc:spChg>
        <pc:spChg chg="add del mod">
          <ac:chgData name="Sophia Bäumler" userId="4c5f13ac-0252-4afd-9942-8510d3d891cc" providerId="ADAL" clId="{65ABE4C8-946E-4DC0-9D6D-684C7A353318}" dt="2025-10-30T11:37:55.659" v="137" actId="478"/>
          <ac:spMkLst>
            <pc:docMk/>
            <pc:sldMk cId="0" sldId="257"/>
            <ac:spMk id="41" creationId="{5C80C60D-6DB1-3729-ACF7-A5EC019AF283}"/>
          </ac:spMkLst>
        </pc:spChg>
        <pc:spChg chg="add del mod">
          <ac:chgData name="Sophia Bäumler" userId="4c5f13ac-0252-4afd-9942-8510d3d891cc" providerId="ADAL" clId="{65ABE4C8-946E-4DC0-9D6D-684C7A353318}" dt="2025-10-30T11:37:55.659" v="137" actId="478"/>
          <ac:spMkLst>
            <pc:docMk/>
            <pc:sldMk cId="0" sldId="257"/>
            <ac:spMk id="42" creationId="{265AB8D1-4F80-8663-EE11-8A7AD6F4224A}"/>
          </ac:spMkLst>
        </pc:spChg>
        <pc:spChg chg="add del mod">
          <ac:chgData name="Sophia Bäumler" userId="4c5f13ac-0252-4afd-9942-8510d3d891cc" providerId="ADAL" clId="{65ABE4C8-946E-4DC0-9D6D-684C7A353318}" dt="2025-10-30T11:37:55.659" v="137" actId="478"/>
          <ac:spMkLst>
            <pc:docMk/>
            <pc:sldMk cId="0" sldId="257"/>
            <ac:spMk id="45" creationId="{9CF2BC30-ECE4-0D91-8CD2-FEC6F3A87D53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47" creationId="{E908E019-CF33-4C10-0CD7-41443DF7CD20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50" creationId="{EAAEF0C8-A3CE-39B4-41DA-CCD77796AB92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51" creationId="{25FBB911-9CEA-477B-AECD-4DB9E027A1B0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54" creationId="{39EA446A-1F16-8984-CCAE-61FA1908AB2C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55" creationId="{4646D0E1-FF11-0EBC-1DC4-DA7E106DC034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57" creationId="{514E8C59-0900-6F3D-89CD-BC68D0FB74E4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58" creationId="{F8721A5F-6D0D-1A19-A851-537D080C76D2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60" creationId="{FA5F12F7-F4EB-B676-0088-BE0CC8E181AE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63" creationId="{02DE0C65-FFEF-4418-FDB1-2AA48DC6244E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64" creationId="{109AF297-52FA-57DE-A7EA-C5593EE4F292}"/>
          </ac:spMkLst>
        </pc:spChg>
        <pc:spChg chg="add mod">
          <ac:chgData name="Sophia Bäumler" userId="4c5f13ac-0252-4afd-9942-8510d3d891cc" providerId="ADAL" clId="{65ABE4C8-946E-4DC0-9D6D-684C7A353318}" dt="2025-10-30T11:38:45.867" v="140" actId="571"/>
          <ac:spMkLst>
            <pc:docMk/>
            <pc:sldMk cId="0" sldId="257"/>
            <ac:spMk id="65" creationId="{FD7D8E15-BD37-0CB0-285C-607DA58A2C49}"/>
          </ac:spMkLst>
        </pc:spChg>
        <pc:spChg chg="add mod">
          <ac:chgData name="Sophia Bäumler" userId="4c5f13ac-0252-4afd-9942-8510d3d891cc" providerId="ADAL" clId="{65ABE4C8-946E-4DC0-9D6D-684C7A353318}" dt="2025-10-30T11:39:03.836" v="143"/>
          <ac:spMkLst>
            <pc:docMk/>
            <pc:sldMk cId="0" sldId="257"/>
            <ac:spMk id="66" creationId="{07C334CE-0E61-6F02-89BF-B2D410619614}"/>
          </ac:spMkLst>
        </pc:spChg>
        <pc:spChg chg="add mod">
          <ac:chgData name="Sophia Bäumler" userId="4c5f13ac-0252-4afd-9942-8510d3d891cc" providerId="ADAL" clId="{65ABE4C8-946E-4DC0-9D6D-684C7A353318}" dt="2025-10-30T11:38:59.146" v="142"/>
          <ac:spMkLst>
            <pc:docMk/>
            <pc:sldMk cId="0" sldId="257"/>
            <ac:spMk id="67" creationId="{2C76B26F-0C36-BB87-D444-46084D46E51A}"/>
          </ac:spMkLst>
        </pc:spChg>
        <pc:spChg chg="add mod">
          <ac:chgData name="Sophia Bäumler" userId="4c5f13ac-0252-4afd-9942-8510d3d891cc" providerId="ADAL" clId="{65ABE4C8-946E-4DC0-9D6D-684C7A353318}" dt="2025-10-30T11:38:45.867" v="140" actId="571"/>
          <ac:spMkLst>
            <pc:docMk/>
            <pc:sldMk cId="0" sldId="257"/>
            <ac:spMk id="68" creationId="{34A528F8-AF51-10CA-FEB2-9F8C06D2FD1E}"/>
          </ac:spMkLst>
        </pc:spChg>
        <pc:spChg chg="add mod">
          <ac:chgData name="Sophia Bäumler" userId="4c5f13ac-0252-4afd-9942-8510d3d891cc" providerId="ADAL" clId="{65ABE4C8-946E-4DC0-9D6D-684C7A353318}" dt="2025-10-30T11:39:12.407" v="145"/>
          <ac:spMkLst>
            <pc:docMk/>
            <pc:sldMk cId="0" sldId="257"/>
            <ac:spMk id="69" creationId="{A090E69C-DD89-26FA-BF59-81FF7478A493}"/>
          </ac:spMkLst>
        </pc:spChg>
        <pc:spChg chg="add mod">
          <ac:chgData name="Sophia Bäumler" userId="4c5f13ac-0252-4afd-9942-8510d3d891cc" providerId="ADAL" clId="{65ABE4C8-946E-4DC0-9D6D-684C7A353318}" dt="2025-10-30T11:39:09.101" v="144"/>
          <ac:spMkLst>
            <pc:docMk/>
            <pc:sldMk cId="0" sldId="257"/>
            <ac:spMk id="70" creationId="{1BCF6AF9-93E4-5A8A-DB60-ECFAD793EACA}"/>
          </ac:spMkLst>
        </pc:spChg>
        <pc:spChg chg="add mod">
          <ac:chgData name="Sophia Bäumler" userId="4c5f13ac-0252-4afd-9942-8510d3d891cc" providerId="ADAL" clId="{65ABE4C8-946E-4DC0-9D6D-684C7A353318}" dt="2025-10-30T11:38:45.867" v="140" actId="571"/>
          <ac:spMkLst>
            <pc:docMk/>
            <pc:sldMk cId="0" sldId="257"/>
            <ac:spMk id="71" creationId="{5EBAF1D9-D661-60BC-228C-AA73A9087282}"/>
          </ac:spMkLst>
        </pc:spChg>
        <pc:spChg chg="add mod">
          <ac:chgData name="Sophia Bäumler" userId="4c5f13ac-0252-4afd-9942-8510d3d891cc" providerId="ADAL" clId="{65ABE4C8-946E-4DC0-9D6D-684C7A353318}" dt="2025-10-30T11:39:20.478" v="147"/>
          <ac:spMkLst>
            <pc:docMk/>
            <pc:sldMk cId="0" sldId="257"/>
            <ac:spMk id="72" creationId="{0AD62988-ECA0-2217-DD2B-884C573F864A}"/>
          </ac:spMkLst>
        </pc:spChg>
        <pc:spChg chg="add mod">
          <ac:chgData name="Sophia Bäumler" userId="4c5f13ac-0252-4afd-9942-8510d3d891cc" providerId="ADAL" clId="{65ABE4C8-946E-4DC0-9D6D-684C7A353318}" dt="2025-10-30T11:39:15.994" v="146"/>
          <ac:spMkLst>
            <pc:docMk/>
            <pc:sldMk cId="0" sldId="257"/>
            <ac:spMk id="73" creationId="{99800A2C-A2E4-58CB-00E2-B82BFC210D1D}"/>
          </ac:spMkLst>
        </pc:spChg>
        <pc:spChg chg="add mod">
          <ac:chgData name="Sophia Bäumler" userId="4c5f13ac-0252-4afd-9942-8510d3d891cc" providerId="ADAL" clId="{65ABE4C8-946E-4DC0-9D6D-684C7A353318}" dt="2025-10-30T11:38:49.929" v="141" actId="571"/>
          <ac:spMkLst>
            <pc:docMk/>
            <pc:sldMk cId="0" sldId="257"/>
            <ac:spMk id="74" creationId="{C9C15B3F-9E6F-E0F2-0A81-0A2F796F851C}"/>
          </ac:spMkLst>
        </pc:spChg>
        <pc:spChg chg="add mod">
          <ac:chgData name="Sophia Bäumler" userId="4c5f13ac-0252-4afd-9942-8510d3d891cc" providerId="ADAL" clId="{65ABE4C8-946E-4DC0-9D6D-684C7A353318}" dt="2025-10-30T11:39:26.670" v="149"/>
          <ac:spMkLst>
            <pc:docMk/>
            <pc:sldMk cId="0" sldId="257"/>
            <ac:spMk id="75" creationId="{BC567F2E-D0C8-5E13-880D-19E53F16E7BC}"/>
          </ac:spMkLst>
        </pc:spChg>
        <pc:spChg chg="add mod">
          <ac:chgData name="Sophia Bäumler" userId="4c5f13ac-0252-4afd-9942-8510d3d891cc" providerId="ADAL" clId="{65ABE4C8-946E-4DC0-9D6D-684C7A353318}" dt="2025-10-30T11:39:23.436" v="148"/>
          <ac:spMkLst>
            <pc:docMk/>
            <pc:sldMk cId="0" sldId="257"/>
            <ac:spMk id="76" creationId="{C459384E-E86F-CEDD-E43D-5C76D0596BC5}"/>
          </ac:spMkLst>
        </pc:spChg>
        <pc:spChg chg="add mod">
          <ac:chgData name="Sophia Bäumler" userId="4c5f13ac-0252-4afd-9942-8510d3d891cc" providerId="ADAL" clId="{65ABE4C8-946E-4DC0-9D6D-684C7A353318}" dt="2025-10-30T11:38:49.929" v="141" actId="571"/>
          <ac:spMkLst>
            <pc:docMk/>
            <pc:sldMk cId="0" sldId="257"/>
            <ac:spMk id="77" creationId="{A44F4C2A-42D7-8A5F-A3B2-A45B9769E608}"/>
          </ac:spMkLst>
        </pc:spChg>
        <pc:spChg chg="add mod">
          <ac:chgData name="Sophia Bäumler" userId="4c5f13ac-0252-4afd-9942-8510d3d891cc" providerId="ADAL" clId="{65ABE4C8-946E-4DC0-9D6D-684C7A353318}" dt="2025-10-30T11:39:36.818" v="151"/>
          <ac:spMkLst>
            <pc:docMk/>
            <pc:sldMk cId="0" sldId="257"/>
            <ac:spMk id="78" creationId="{1B105C1B-66FE-CAE2-0A44-1DA616C7DB57}"/>
          </ac:spMkLst>
        </pc:spChg>
        <pc:spChg chg="add mod">
          <ac:chgData name="Sophia Bäumler" userId="4c5f13ac-0252-4afd-9942-8510d3d891cc" providerId="ADAL" clId="{65ABE4C8-946E-4DC0-9D6D-684C7A353318}" dt="2025-10-30T11:39:32.974" v="150"/>
          <ac:spMkLst>
            <pc:docMk/>
            <pc:sldMk cId="0" sldId="257"/>
            <ac:spMk id="79" creationId="{9B183834-3983-2F4A-A80C-A88844B9B0AC}"/>
          </ac:spMkLst>
        </pc:spChg>
        <pc:spChg chg="add mod">
          <ac:chgData name="Sophia Bäumler" userId="4c5f13ac-0252-4afd-9942-8510d3d891cc" providerId="ADAL" clId="{65ABE4C8-946E-4DC0-9D6D-684C7A353318}" dt="2025-10-30T11:38:49.929" v="141" actId="571"/>
          <ac:spMkLst>
            <pc:docMk/>
            <pc:sldMk cId="0" sldId="257"/>
            <ac:spMk id="80" creationId="{E8B4BD21-FBA6-00DB-844E-287954471182}"/>
          </ac:spMkLst>
        </pc:spChg>
        <pc:spChg chg="add mod">
          <ac:chgData name="Sophia Bäumler" userId="4c5f13ac-0252-4afd-9942-8510d3d891cc" providerId="ADAL" clId="{65ABE4C8-946E-4DC0-9D6D-684C7A353318}" dt="2025-10-30T11:39:43.888" v="153"/>
          <ac:spMkLst>
            <pc:docMk/>
            <pc:sldMk cId="0" sldId="257"/>
            <ac:spMk id="81" creationId="{16BBDB68-F433-45FD-DD21-CFB5E7AFCC07}"/>
          </ac:spMkLst>
        </pc:spChg>
        <pc:spChg chg="add mod">
          <ac:chgData name="Sophia Bäumler" userId="4c5f13ac-0252-4afd-9942-8510d3d891cc" providerId="ADAL" clId="{65ABE4C8-946E-4DC0-9D6D-684C7A353318}" dt="2025-10-30T11:39:40.836" v="152"/>
          <ac:spMkLst>
            <pc:docMk/>
            <pc:sldMk cId="0" sldId="257"/>
            <ac:spMk id="82" creationId="{08974ABA-65F2-36FC-0D69-033217EB1801}"/>
          </ac:spMkLst>
        </pc:spChg>
        <pc:grpChg chg="del mod">
          <ac:chgData name="Sophia Bäumler" userId="4c5f13ac-0252-4afd-9942-8510d3d891cc" providerId="ADAL" clId="{65ABE4C8-946E-4DC0-9D6D-684C7A353318}" dt="2025-10-30T12:13:11.813" v="154" actId="478"/>
          <ac:grpSpMkLst>
            <pc:docMk/>
            <pc:sldMk cId="0" sldId="257"/>
            <ac:grpSpMk id="8" creationId="{B118E888-2623-9345-D4BB-22C85EE68408}"/>
          </ac:grpSpMkLst>
        </pc:grpChg>
        <pc:grpChg chg="del mod">
          <ac:chgData name="Sophia Bäumler" userId="4c5f13ac-0252-4afd-9942-8510d3d891cc" providerId="ADAL" clId="{65ABE4C8-946E-4DC0-9D6D-684C7A353318}" dt="2025-10-30T12:13:20.494" v="158" actId="478"/>
          <ac:grpSpMkLst>
            <pc:docMk/>
            <pc:sldMk cId="0" sldId="257"/>
            <ac:grpSpMk id="9" creationId="{4CE30357-5735-52CF-8B70-CEEAD8AC945A}"/>
          </ac:grpSpMkLst>
        </pc:grpChg>
        <pc:grpChg chg="del mod">
          <ac:chgData name="Sophia Bäumler" userId="4c5f13ac-0252-4afd-9942-8510d3d891cc" providerId="ADAL" clId="{65ABE4C8-946E-4DC0-9D6D-684C7A353318}" dt="2025-10-30T12:13:17.152" v="155" actId="478"/>
          <ac:grpSpMkLst>
            <pc:docMk/>
            <pc:sldMk cId="0" sldId="257"/>
            <ac:grpSpMk id="13" creationId="{9D100EE7-5797-9995-CD93-C10543E93A0E}"/>
          </ac:grpSpMkLst>
        </pc:grpChg>
        <pc:grpChg chg="del mod">
          <ac:chgData name="Sophia Bäumler" userId="4c5f13ac-0252-4afd-9942-8510d3d891cc" providerId="ADAL" clId="{65ABE4C8-946E-4DC0-9D6D-684C7A353318}" dt="2025-10-30T12:13:19.304" v="157" actId="478"/>
          <ac:grpSpMkLst>
            <pc:docMk/>
            <pc:sldMk cId="0" sldId="257"/>
            <ac:grpSpMk id="17" creationId="{E7CC33AD-BE11-6429-A39C-C355A2D1D5FC}"/>
          </ac:grpSpMkLst>
        </pc:grpChg>
        <pc:grpChg chg="del mod">
          <ac:chgData name="Sophia Bäumler" userId="4c5f13ac-0252-4afd-9942-8510d3d891cc" providerId="ADAL" clId="{65ABE4C8-946E-4DC0-9D6D-684C7A353318}" dt="2025-10-30T12:13:24.933" v="161" actId="478"/>
          <ac:grpSpMkLst>
            <pc:docMk/>
            <pc:sldMk cId="0" sldId="257"/>
            <ac:grpSpMk id="21" creationId="{0DCF2912-FB21-9535-9D93-CBB827303883}"/>
          </ac:grpSpMkLst>
        </pc:grpChg>
        <pc:grpChg chg="del mod">
          <ac:chgData name="Sophia Bäumler" userId="4c5f13ac-0252-4afd-9942-8510d3d891cc" providerId="ADAL" clId="{65ABE4C8-946E-4DC0-9D6D-684C7A353318}" dt="2025-10-30T12:13:21.773" v="159" actId="478"/>
          <ac:grpSpMkLst>
            <pc:docMk/>
            <pc:sldMk cId="0" sldId="257"/>
            <ac:grpSpMk id="25" creationId="{8406488A-D507-CEFE-7626-AE7982C73D03}"/>
          </ac:grpSpMkLst>
        </pc:grpChg>
        <pc:grpChg chg="del mod">
          <ac:chgData name="Sophia Bäumler" userId="4c5f13ac-0252-4afd-9942-8510d3d891cc" providerId="ADAL" clId="{65ABE4C8-946E-4DC0-9D6D-684C7A353318}" dt="2025-10-30T12:13:32.381" v="165" actId="478"/>
          <ac:grpSpMkLst>
            <pc:docMk/>
            <pc:sldMk cId="0" sldId="257"/>
            <ac:grpSpMk id="29" creationId="{4FC0DA6B-39B6-DBC0-767F-71574AAAFC2D}"/>
          </ac:grpSpMkLst>
        </pc:grpChg>
        <pc:grpChg chg="del mod">
          <ac:chgData name="Sophia Bäumler" userId="4c5f13ac-0252-4afd-9942-8510d3d891cc" providerId="ADAL" clId="{65ABE4C8-946E-4DC0-9D6D-684C7A353318}" dt="2025-10-30T12:13:27.416" v="162" actId="478"/>
          <ac:grpSpMkLst>
            <pc:docMk/>
            <pc:sldMk cId="0" sldId="257"/>
            <ac:grpSpMk id="33" creationId="{763A305C-96C1-A18D-E97F-2AE52D1812BF}"/>
          </ac:grpSpMkLst>
        </pc:grpChg>
        <pc:grpChg chg="del mod">
          <ac:chgData name="Sophia Bäumler" userId="4c5f13ac-0252-4afd-9942-8510d3d891cc" providerId="ADAL" clId="{65ABE4C8-946E-4DC0-9D6D-684C7A353318}" dt="2025-10-30T12:13:29.049" v="163" actId="478"/>
          <ac:grpSpMkLst>
            <pc:docMk/>
            <pc:sldMk cId="0" sldId="257"/>
            <ac:grpSpMk id="43" creationId="{47D4C4A2-9F97-70AA-112A-CD9FE65BFF91}"/>
          </ac:grpSpMkLst>
        </pc:grpChg>
        <pc:grpChg chg="del mod">
          <ac:chgData name="Sophia Bäumler" userId="4c5f13ac-0252-4afd-9942-8510d3d891cc" providerId="ADAL" clId="{65ABE4C8-946E-4DC0-9D6D-684C7A353318}" dt="2025-10-30T12:13:31.811" v="164" actId="478"/>
          <ac:grpSpMkLst>
            <pc:docMk/>
            <pc:sldMk cId="0" sldId="257"/>
            <ac:grpSpMk id="53" creationId="{74322637-FE40-E353-EA32-00813D69D5E2}"/>
          </ac:grpSpMkLst>
        </pc:grpChg>
      </pc:sldChg>
      <pc:sldChg chg="addSp delSp modSp mod">
        <pc:chgData name="Sophia Bäumler" userId="4c5f13ac-0252-4afd-9942-8510d3d891cc" providerId="ADAL" clId="{65ABE4C8-946E-4DC0-9D6D-684C7A353318}" dt="2025-10-30T14:05:10.734" v="170" actId="14826"/>
        <pc:sldMkLst>
          <pc:docMk/>
          <pc:sldMk cId="2635497262" sldId="266"/>
        </pc:sldMkLst>
        <pc:spChg chg="add mod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7" creationId="{0D4F0292-FA68-E7D3-5BF0-90EAB7289177}"/>
          </ac:spMkLst>
        </pc:spChg>
        <pc:spChg chg="add mod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8" creationId="{5A2E801D-FE36-F854-713E-612F23E028CF}"/>
          </ac:spMkLst>
        </pc:spChg>
        <pc:spChg chg="add mod">
          <ac:chgData name="Sophia Bäumler" userId="4c5f13ac-0252-4afd-9942-8510d3d891cc" providerId="ADAL" clId="{65ABE4C8-946E-4DC0-9D6D-684C7A353318}" dt="2025-10-30T11:34:47.795" v="51"/>
          <ac:spMkLst>
            <pc:docMk/>
            <pc:sldMk cId="2635497262" sldId="266"/>
            <ac:spMk id="9" creationId="{E2BB32CB-9705-D6AD-998A-F03F41AAD200}"/>
          </ac:spMkLst>
        </pc:spChg>
        <pc:spChg chg="add mod">
          <ac:chgData name="Sophia Bäumler" userId="4c5f13ac-0252-4afd-9942-8510d3d891cc" providerId="ADAL" clId="{65ABE4C8-946E-4DC0-9D6D-684C7A353318}" dt="2025-10-30T11:34:38.371" v="50" actId="1036"/>
          <ac:spMkLst>
            <pc:docMk/>
            <pc:sldMk cId="2635497262" sldId="266"/>
            <ac:spMk id="10" creationId="{43186BDA-7D8D-6EAB-1EB6-2C63D5BF2FE1}"/>
          </ac:spMkLst>
        </pc:spChg>
        <pc:spChg chg="add mod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11" creationId="{C3EAEE2D-CC5C-CB0A-0F00-9888DEE9C794}"/>
          </ac:spMkLst>
        </pc:spChg>
        <pc:spChg chg="add mod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12" creationId="{2D16C148-C2FC-A467-E394-2C7408D7C961}"/>
          </ac:spMkLst>
        </pc:spChg>
        <pc:spChg chg="add mod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13" creationId="{638167AF-1E21-2EF2-D9C0-689F75CC4869}"/>
          </ac:spMkLst>
        </pc:spChg>
        <pc:spChg chg="add mod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14" creationId="{89EC85D4-D72F-40EA-73F9-287549004B9D}"/>
          </ac:spMkLst>
        </pc:spChg>
        <pc:spChg chg="add mod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16" creationId="{8F0EF9BD-5BDF-F151-4D0B-7D9E4CD5C0BE}"/>
          </ac:spMkLst>
        </pc:spChg>
        <pc:spChg chg="mod topLvl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28" creationId="{7C93EBD4-7D56-70C8-C333-49DE7B83B216}"/>
          </ac:spMkLst>
        </pc:spChg>
        <pc:spChg chg="mod topLvl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29" creationId="{C383C859-2377-8188-B056-D3BEA762F649}"/>
          </ac:spMkLst>
        </pc:spChg>
        <pc:spChg chg="mod topLvl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30" creationId="{D2C49B33-27EC-B9F9-1A70-B66C849D6459}"/>
          </ac:spMkLst>
        </pc:spChg>
        <pc:spChg chg="mod">
          <ac:chgData name="Sophia Bäumler" userId="4c5f13ac-0252-4afd-9942-8510d3d891cc" providerId="ADAL" clId="{65ABE4C8-946E-4DC0-9D6D-684C7A353318}" dt="2025-10-30T11:32:52.363" v="33" actId="255"/>
          <ac:spMkLst>
            <pc:docMk/>
            <pc:sldMk cId="2635497262" sldId="266"/>
            <ac:spMk id="33" creationId="{18520308-7BEC-E2EF-0CB6-39A6F62C0726}"/>
          </ac:spMkLst>
        </pc:spChg>
        <pc:spChg chg="del mod topLvl">
          <ac:chgData name="Sophia Bäumler" userId="4c5f13ac-0252-4afd-9942-8510d3d891cc" providerId="ADAL" clId="{65ABE4C8-946E-4DC0-9D6D-684C7A353318}" dt="2025-10-30T11:35:11.275" v="61" actId="478"/>
          <ac:spMkLst>
            <pc:docMk/>
            <pc:sldMk cId="2635497262" sldId="266"/>
            <ac:spMk id="36" creationId="{1D38791F-7142-8B2C-387E-0817AFD38532}"/>
          </ac:spMkLst>
        </pc:spChg>
        <pc:spChg chg="del mod topLvl">
          <ac:chgData name="Sophia Bäumler" userId="4c5f13ac-0252-4afd-9942-8510d3d891cc" providerId="ADAL" clId="{65ABE4C8-946E-4DC0-9D6D-684C7A353318}" dt="2025-10-30T11:35:12.774" v="62" actId="478"/>
          <ac:spMkLst>
            <pc:docMk/>
            <pc:sldMk cId="2635497262" sldId="266"/>
            <ac:spMk id="37" creationId="{B3DB32E9-9C58-A166-B885-CF75AEEB01CB}"/>
          </ac:spMkLst>
        </pc:spChg>
        <pc:spChg chg="del">
          <ac:chgData name="Sophia Bäumler" userId="4c5f13ac-0252-4afd-9942-8510d3d891cc" providerId="ADAL" clId="{65ABE4C8-946E-4DC0-9D6D-684C7A353318}" dt="2025-10-30T11:35:08.049" v="58" actId="478"/>
          <ac:spMkLst>
            <pc:docMk/>
            <pc:sldMk cId="2635497262" sldId="266"/>
            <ac:spMk id="38" creationId="{5960CD04-EE1B-1706-49C5-F6FE74DBEB82}"/>
          </ac:spMkLst>
        </pc:spChg>
        <pc:spChg chg="mod">
          <ac:chgData name="Sophia Bäumler" userId="4c5f13ac-0252-4afd-9942-8510d3d891cc" providerId="ADAL" clId="{65ABE4C8-946E-4DC0-9D6D-684C7A353318}" dt="2025-10-30T11:35:04.186" v="56"/>
          <ac:spMkLst>
            <pc:docMk/>
            <pc:sldMk cId="2635497262" sldId="266"/>
            <ac:spMk id="41" creationId="{D57EA7AD-FE8A-2AC1-5254-243A800E5E48}"/>
          </ac:spMkLst>
        </pc:spChg>
        <pc:spChg chg="add del">
          <ac:chgData name="Sophia Bäumler" userId="4c5f13ac-0252-4afd-9942-8510d3d891cc" providerId="ADAL" clId="{65ABE4C8-946E-4DC0-9D6D-684C7A353318}" dt="2025-10-30T11:35:14.834" v="64" actId="478"/>
          <ac:spMkLst>
            <pc:docMk/>
            <pc:sldMk cId="2635497262" sldId="266"/>
            <ac:spMk id="42" creationId="{CFF1295A-670A-F30F-BCEE-6DB9DED8C33B}"/>
          </ac:spMkLst>
        </pc:spChg>
        <pc:grpChg chg="del mod">
          <ac:chgData name="Sophia Bäumler" userId="4c5f13ac-0252-4afd-9942-8510d3d891cc" providerId="ADAL" clId="{65ABE4C8-946E-4DC0-9D6D-684C7A353318}" dt="2025-10-30T11:33:24.534" v="36" actId="165"/>
          <ac:grpSpMkLst>
            <pc:docMk/>
            <pc:sldMk cId="2635497262" sldId="266"/>
            <ac:grpSpMk id="15" creationId="{3BE18A7D-DF15-AED2-0DD1-A427E28EF558}"/>
          </ac:grpSpMkLst>
        </pc:grpChg>
        <pc:grpChg chg="add mod">
          <ac:chgData name="Sophia Bäumler" userId="4c5f13ac-0252-4afd-9942-8510d3d891cc" providerId="ADAL" clId="{65ABE4C8-946E-4DC0-9D6D-684C7A353318}" dt="2025-10-30T11:35:41.351" v="75" actId="164"/>
          <ac:grpSpMkLst>
            <pc:docMk/>
            <pc:sldMk cId="2635497262" sldId="266"/>
            <ac:grpSpMk id="17" creationId="{B94B94A4-F350-7C13-AB80-AC0DD207E180}"/>
          </ac:grpSpMkLst>
        </pc:grpChg>
        <pc:grpChg chg="del mod">
          <ac:chgData name="Sophia Bäumler" userId="4c5f13ac-0252-4afd-9942-8510d3d891cc" providerId="ADAL" clId="{65ABE4C8-946E-4DC0-9D6D-684C7A353318}" dt="2025-10-30T11:35:13.363" v="63" actId="478"/>
          <ac:grpSpMkLst>
            <pc:docMk/>
            <pc:sldMk cId="2635497262" sldId="266"/>
            <ac:grpSpMk id="31" creationId="{7A20C92D-2EAA-EE0F-8B27-4C4C11A465CA}"/>
          </ac:grpSpMkLst>
        </pc:grpChg>
        <pc:grpChg chg="del mod">
          <ac:chgData name="Sophia Bäumler" userId="4c5f13ac-0252-4afd-9942-8510d3d891cc" providerId="ADAL" clId="{65ABE4C8-946E-4DC0-9D6D-684C7A353318}" dt="2025-10-30T11:35:11.275" v="61" actId="478"/>
          <ac:grpSpMkLst>
            <pc:docMk/>
            <pc:sldMk cId="2635497262" sldId="266"/>
            <ac:grpSpMk id="35" creationId="{13FFFACE-CC6F-9A04-EEC6-3374E0DBC0E7}"/>
          </ac:grpSpMkLst>
        </pc:grpChg>
        <pc:grpChg chg="del mod">
          <ac:chgData name="Sophia Bäumler" userId="4c5f13ac-0252-4afd-9942-8510d3d891cc" providerId="ADAL" clId="{65ABE4C8-946E-4DC0-9D6D-684C7A353318}" dt="2025-10-30T11:35:16.510" v="65" actId="478"/>
          <ac:grpSpMkLst>
            <pc:docMk/>
            <pc:sldMk cId="2635497262" sldId="266"/>
            <ac:grpSpMk id="39" creationId="{58976B17-6AC1-745B-5F8A-4F700C5653C0}"/>
          </ac:grpSpMkLst>
        </pc:grpChg>
        <pc:picChg chg="add del mod ord">
          <ac:chgData name="Sophia Bäumler" userId="4c5f13ac-0252-4afd-9942-8510d3d891cc" providerId="ADAL" clId="{65ABE4C8-946E-4DC0-9D6D-684C7A353318}" dt="2025-10-30T11:32:21.897" v="25" actId="478"/>
          <ac:picMkLst>
            <pc:docMk/>
            <pc:sldMk cId="2635497262" sldId="266"/>
            <ac:picMk id="3" creationId="{6EDFE97E-50AC-A06F-70BB-C7478422AE54}"/>
          </ac:picMkLst>
        </pc:picChg>
        <pc:picChg chg="del">
          <ac:chgData name="Sophia Bäumler" userId="4c5f13ac-0252-4afd-9942-8510d3d891cc" providerId="ADAL" clId="{65ABE4C8-946E-4DC0-9D6D-684C7A353318}" dt="2025-10-30T11:29:38.368" v="6" actId="478"/>
          <ac:picMkLst>
            <pc:docMk/>
            <pc:sldMk cId="2635497262" sldId="266"/>
            <ac:picMk id="4" creationId="{AC0F8513-2BB0-CE56-5A6A-50FEA0668FCF}"/>
          </ac:picMkLst>
        </pc:picChg>
        <pc:picChg chg="add mod ord">
          <ac:chgData name="Sophia Bäumler" userId="4c5f13ac-0252-4afd-9942-8510d3d891cc" providerId="ADAL" clId="{65ABE4C8-946E-4DC0-9D6D-684C7A353318}" dt="2025-10-30T14:05:10.734" v="170" actId="14826"/>
          <ac:picMkLst>
            <pc:docMk/>
            <pc:sldMk cId="2635497262" sldId="266"/>
            <ac:picMk id="6" creationId="{0839F9A8-F1DD-A216-8A1E-5D8D1463A382}"/>
          </ac:picMkLst>
        </pc:picChg>
      </pc:sldChg>
      <pc:sldChg chg="addSp delSp modSp add mod">
        <pc:chgData name="Sophia Bäumler" userId="4c5f13ac-0252-4afd-9942-8510d3d891cc" providerId="ADAL" clId="{65ABE4C8-946E-4DC0-9D6D-684C7A353318}" dt="2025-10-30T14:05:17.078" v="171" actId="14826"/>
        <pc:sldMkLst>
          <pc:docMk/>
          <pc:sldMk cId="2464051807" sldId="267"/>
        </pc:sldMkLst>
        <pc:spChg chg="add mod">
          <ac:chgData name="Sophia Bäumler" userId="4c5f13ac-0252-4afd-9942-8510d3d891cc" providerId="ADAL" clId="{65ABE4C8-946E-4DC0-9D6D-684C7A353318}" dt="2025-10-30T11:36:34.373" v="131" actId="20577"/>
          <ac:spMkLst>
            <pc:docMk/>
            <pc:sldMk cId="2464051807" sldId="267"/>
            <ac:spMk id="4" creationId="{B25280CF-5E7F-5F64-A1EA-A455B97DE0B6}"/>
          </ac:spMkLst>
        </pc:spChg>
        <pc:picChg chg="add mod ord">
          <ac:chgData name="Sophia Bäumler" userId="4c5f13ac-0252-4afd-9942-8510d3d891cc" providerId="ADAL" clId="{65ABE4C8-946E-4DC0-9D6D-684C7A353318}" dt="2025-10-30T14:05:17.078" v="171" actId="14826"/>
          <ac:picMkLst>
            <pc:docMk/>
            <pc:sldMk cId="2464051807" sldId="267"/>
            <ac:picMk id="3" creationId="{FC53655A-7754-EE30-B2C9-BE3C23918C02}"/>
          </ac:picMkLst>
        </pc:picChg>
        <pc:picChg chg="del mod">
          <ac:chgData name="Sophia Bäumler" userId="4c5f13ac-0252-4afd-9942-8510d3d891cc" providerId="ADAL" clId="{65ABE4C8-946E-4DC0-9D6D-684C7A353318}" dt="2025-10-30T11:36:20.292" v="87" actId="478"/>
          <ac:picMkLst>
            <pc:docMk/>
            <pc:sldMk cId="2464051807" sldId="267"/>
            <ac:picMk id="6" creationId="{80EE8FF4-2704-B60A-EAC0-772B4578145B}"/>
          </ac:picMkLst>
        </pc:picChg>
      </pc:sldChg>
      <pc:sldChg chg="del">
        <pc:chgData name="Sophia Bäumler" userId="4c5f13ac-0252-4afd-9942-8510d3d891cc" providerId="ADAL" clId="{65ABE4C8-946E-4DC0-9D6D-684C7A353318}" dt="2025-10-30T11:36:03.366" v="80" actId="47"/>
        <pc:sldMkLst>
          <pc:docMk/>
          <pc:sldMk cId="1299785946" sldId="268"/>
        </pc:sldMkLst>
      </pc:sldChg>
      <pc:sldMasterChg chg="modSldLayout">
        <pc:chgData name="Sophia Bäumler" userId="4c5f13ac-0252-4afd-9942-8510d3d891cc" providerId="ADAL" clId="{65ABE4C8-946E-4DC0-9D6D-684C7A353318}" dt="2025-10-30T11:37:10.682" v="133" actId="2711"/>
        <pc:sldMasterMkLst>
          <pc:docMk/>
          <pc:sldMasterMk cId="0" sldId="2147483648"/>
        </pc:sldMasterMkLst>
        <pc:sldLayoutChg chg="modSp mod">
          <pc:chgData name="Sophia Bäumler" userId="4c5f13ac-0252-4afd-9942-8510d3d891cc" providerId="ADAL" clId="{65ABE4C8-946E-4DC0-9D6D-684C7A353318}" dt="2025-10-30T11:37:10.682" v="133" actId="2711"/>
          <pc:sldLayoutMkLst>
            <pc:docMk/>
            <pc:sldMasterMk cId="0" sldId="2147483648"/>
            <pc:sldLayoutMk cId="677091419" sldId="2147483658"/>
          </pc:sldLayoutMkLst>
          <pc:spChg chg="mod">
            <ac:chgData name="Sophia Bäumler" userId="4c5f13ac-0252-4afd-9942-8510d3d891cc" providerId="ADAL" clId="{65ABE4C8-946E-4DC0-9D6D-684C7A353318}" dt="2025-10-30T11:37:10.682" v="133" actId="2711"/>
            <ac:spMkLst>
              <pc:docMk/>
              <pc:sldMasterMk cId="0" sldId="2147483648"/>
              <pc:sldLayoutMk cId="677091419" sldId="2147483658"/>
              <ac:spMk id="2" creationId="{8B5B89D9-53BD-765E-8D76-44A4B1A4A271}"/>
            </ac:spMkLst>
          </pc:spChg>
          <pc:spChg chg="mod">
            <ac:chgData name="Sophia Bäumler" userId="4c5f13ac-0252-4afd-9942-8510d3d891cc" providerId="ADAL" clId="{65ABE4C8-946E-4DC0-9D6D-684C7A353318}" dt="2025-10-30T11:36:57.517" v="132" actId="207"/>
            <ac:spMkLst>
              <pc:docMk/>
              <pc:sldMasterMk cId="0" sldId="2147483648"/>
              <pc:sldLayoutMk cId="677091419" sldId="2147483658"/>
              <ac:spMk id="4" creationId="{2E200B6E-9A7A-03F0-0089-190DA4D75EF6}"/>
            </ac:spMkLst>
          </pc:spChg>
          <pc:grpChg chg="mod">
            <ac:chgData name="Sophia Bäumler" userId="4c5f13ac-0252-4afd-9942-8510d3d891cc" providerId="ADAL" clId="{65ABE4C8-946E-4DC0-9D6D-684C7A353318}" dt="2025-10-30T11:36:57.517" v="132" actId="207"/>
            <ac:grpSpMkLst>
              <pc:docMk/>
              <pc:sldMasterMk cId="0" sldId="2147483648"/>
              <pc:sldLayoutMk cId="677091419" sldId="2147483658"/>
              <ac:grpSpMk id="5" creationId="{BE47F76B-16F3-7EF9-1115-7CE57DFCF196}"/>
            </ac:grpSpMkLst>
          </pc:grpChg>
        </pc:sldLayoutChg>
      </pc:sldMasterChg>
    </pc:docChg>
  </pc:docChgLst>
  <pc:docChgLst>
    <pc:chgData name="Sophia Bäumler" userId="4c5f13ac-0252-4afd-9942-8510d3d891cc" providerId="ADAL" clId="{2C3BCA10-77BA-4710-97A4-1B019FAF6D72}"/>
    <pc:docChg chg="modSld">
      <pc:chgData name="Sophia Bäumler" userId="4c5f13ac-0252-4afd-9942-8510d3d891cc" providerId="ADAL" clId="{2C3BCA10-77BA-4710-97A4-1B019FAF6D72}" dt="2025-04-17T11:13:54.265" v="3" actId="14826"/>
      <pc:docMkLst>
        <pc:docMk/>
      </pc:docMkLst>
      <pc:sldChg chg="modSp">
        <pc:chgData name="Sophia Bäumler" userId="4c5f13ac-0252-4afd-9942-8510d3d891cc" providerId="ADAL" clId="{2C3BCA10-77BA-4710-97A4-1B019FAF6D72}" dt="2025-04-17T11:13:48.147" v="2" actId="14826"/>
        <pc:sldMkLst>
          <pc:docMk/>
          <pc:sldMk cId="2635497262" sldId="266"/>
        </pc:sldMkLst>
      </pc:sldChg>
      <pc:sldChg chg="modSp">
        <pc:chgData name="Sophia Bäumler" userId="4c5f13ac-0252-4afd-9942-8510d3d891cc" providerId="ADAL" clId="{2C3BCA10-77BA-4710-97A4-1B019FAF6D72}" dt="2025-04-17T11:13:54.265" v="3" actId="14826"/>
        <pc:sldMkLst>
          <pc:docMk/>
          <pc:sldMk cId="1299785946" sldId="268"/>
        </pc:sldMkLst>
      </pc:sldChg>
    </pc:docChg>
  </pc:docChgLst>
  <pc:docChgLst>
    <pc:chgData name="Sophia Bäumler" userId="4c5f13ac-0252-4afd-9942-8510d3d891cc" providerId="ADAL" clId="{0FCD79B6-0F72-4A9C-A4FF-31C35B5E6762}"/>
    <pc:docChg chg="modSld modMainMaster">
      <pc:chgData name="Sophia Bäumler" userId="4c5f13ac-0252-4afd-9942-8510d3d891cc" providerId="ADAL" clId="{0FCD79B6-0F72-4A9C-A4FF-31C35B5E6762}" dt="2025-04-07T09:18:01.672" v="3" actId="14826"/>
      <pc:docMkLst>
        <pc:docMk/>
      </pc:docMkLst>
      <pc:sldChg chg="modSp">
        <pc:chgData name="Sophia Bäumler" userId="4c5f13ac-0252-4afd-9942-8510d3d891cc" providerId="ADAL" clId="{0FCD79B6-0F72-4A9C-A4FF-31C35B5E6762}" dt="2025-04-07T09:17:55.382" v="2" actId="14826"/>
        <pc:sldMkLst>
          <pc:docMk/>
          <pc:sldMk cId="2635497262" sldId="266"/>
        </pc:sldMkLst>
      </pc:sldChg>
      <pc:sldChg chg="modSp">
        <pc:chgData name="Sophia Bäumler" userId="4c5f13ac-0252-4afd-9942-8510d3d891cc" providerId="ADAL" clId="{0FCD79B6-0F72-4A9C-A4FF-31C35B5E6762}" dt="2025-04-07T09:18:01.672" v="3" actId="14826"/>
        <pc:sldMkLst>
          <pc:docMk/>
          <pc:sldMk cId="1299785946" sldId="268"/>
        </pc:sldMkLst>
      </pc:sldChg>
      <pc:sldMasterChg chg="modSp">
        <pc:chgData name="Sophia Bäumler" userId="4c5f13ac-0252-4afd-9942-8510d3d891cc" providerId="ADAL" clId="{0FCD79B6-0F72-4A9C-A4FF-31C35B5E6762}" dt="2025-04-07T09:12:41.396" v="0" actId="735"/>
        <pc:sldMasterMkLst>
          <pc:docMk/>
          <pc:sldMasterMk cId="0" sldId="2147483648"/>
        </pc:sldMasterMkLst>
      </pc:sldMasterChg>
    </pc:docChg>
  </pc:docChgLst>
  <pc:docChgLst>
    <pc:chgData name="Sophia Bäumler" userId="4c5f13ac-0252-4afd-9942-8510d3d891cc" providerId="ADAL" clId="{50DC5566-61DB-4E39-AD5F-6EE9B87D7CFE}"/>
    <pc:docChg chg="undo custSel modSld modMainMaster">
      <pc:chgData name="Sophia Bäumler" userId="4c5f13ac-0252-4afd-9942-8510d3d891cc" providerId="ADAL" clId="{50DC5566-61DB-4E39-AD5F-6EE9B87D7CFE}" dt="2025-02-10T11:04:09.528" v="26" actId="14826"/>
      <pc:docMkLst>
        <pc:docMk/>
      </pc:docMkLst>
      <pc:sldChg chg="addSp delSp modSp mod">
        <pc:chgData name="Sophia Bäumler" userId="4c5f13ac-0252-4afd-9942-8510d3d891cc" providerId="ADAL" clId="{50DC5566-61DB-4E39-AD5F-6EE9B87D7CFE}" dt="2025-02-10T11:03:30.110" v="11" actId="167"/>
        <pc:sldMkLst>
          <pc:docMk/>
          <pc:sldMk cId="2635497262" sldId="266"/>
        </pc:sldMkLst>
      </pc:sldChg>
      <pc:sldChg chg="addSp delSp modSp mod">
        <pc:chgData name="Sophia Bäumler" userId="4c5f13ac-0252-4afd-9942-8510d3d891cc" providerId="ADAL" clId="{50DC5566-61DB-4E39-AD5F-6EE9B87D7CFE}" dt="2025-02-10T11:04:09.528" v="26" actId="14826"/>
        <pc:sldMkLst>
          <pc:docMk/>
          <pc:sldMk cId="1299785946" sldId="268"/>
        </pc:sldMkLst>
      </pc:sldChg>
      <pc:sldMasterChg chg="modSldLayout">
        <pc:chgData name="Sophia Bäumler" userId="4c5f13ac-0252-4afd-9942-8510d3d891cc" providerId="ADAL" clId="{50DC5566-61DB-4E39-AD5F-6EE9B87D7CFE}" dt="2025-02-10T11:02:22.800" v="0" actId="735"/>
        <pc:sldMasterMkLst>
          <pc:docMk/>
          <pc:sldMasterMk cId="0" sldId="2147483648"/>
        </pc:sldMasterMkLst>
        <pc:sldLayoutChg chg="modSp">
          <pc:chgData name="Sophia Bäumler" userId="4c5f13ac-0252-4afd-9942-8510d3d891cc" providerId="ADAL" clId="{50DC5566-61DB-4E39-AD5F-6EE9B87D7CFE}" dt="2025-02-10T11:02:22.800" v="0" actId="735"/>
          <pc:sldLayoutMkLst>
            <pc:docMk/>
            <pc:sldMasterMk cId="0" sldId="2147483648"/>
            <pc:sldLayoutMk cId="3547988043" sldId="2147483660"/>
          </pc:sldLayoutMkLst>
        </pc:sldLayoutChg>
      </pc:sldMasterChg>
    </pc:docChg>
  </pc:docChgLst>
  <pc:docChgLst>
    <pc:chgData name="Sophia Bäumler" userId="4c5f13ac-0252-4afd-9942-8510d3d891cc" providerId="ADAL" clId="{B81CE1E0-37E5-42F6-8DE5-BE37729CBED5}"/>
    <pc:docChg chg="undo custSel modSld">
      <pc:chgData name="Sophia Bäumler" userId="4c5f13ac-0252-4afd-9942-8510d3d891cc" providerId="ADAL" clId="{B81CE1E0-37E5-42F6-8DE5-BE37729CBED5}" dt="2025-02-19T09:01:52.525" v="3" actId="14826"/>
      <pc:docMkLst>
        <pc:docMk/>
      </pc:docMkLst>
      <pc:sldChg chg="modSp">
        <pc:chgData name="Sophia Bäumler" userId="4c5f13ac-0252-4afd-9942-8510d3d891cc" providerId="ADAL" clId="{B81CE1E0-37E5-42F6-8DE5-BE37729CBED5}" dt="2025-02-19T09:01:52.525" v="3" actId="14826"/>
        <pc:sldMkLst>
          <pc:docMk/>
          <pc:sldMk cId="2635497262" sldId="266"/>
        </pc:sldMkLst>
      </pc:sldChg>
      <pc:sldChg chg="modSp mod">
        <pc:chgData name="Sophia Bäumler" userId="4c5f13ac-0252-4afd-9942-8510d3d891cc" providerId="ADAL" clId="{B81CE1E0-37E5-42F6-8DE5-BE37729CBED5}" dt="2025-02-19T09:01:45.132" v="2" actId="14826"/>
        <pc:sldMkLst>
          <pc:docMk/>
          <pc:sldMk cId="1299785946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1pPr>
    <a:lvl2pPr indent="91570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2pPr>
    <a:lvl3pPr indent="18314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3pPr>
    <a:lvl4pPr indent="27471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4pPr>
    <a:lvl5pPr indent="36628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5pPr>
    <a:lvl6pPr indent="45785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6pPr>
    <a:lvl7pPr indent="54942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7pPr>
    <a:lvl8pPr indent="64099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8pPr>
    <a:lvl9pPr indent="73256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0679026" cy="871071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aseline="0"/>
            </a:lvl1pPr>
          </a:lstStyle>
          <a:p>
            <a:r>
              <a:rPr lang="de-DE" dirty="0"/>
              <a:t>Fügt hier euer individuelles </a:t>
            </a:r>
            <a:r>
              <a:rPr lang="de-DE" dirty="0" err="1"/>
              <a:t>Teambild</a:t>
            </a:r>
            <a:r>
              <a:rPr lang="de-DE" dirty="0"/>
              <a:t> ein und platziert dies im Anschluss in den Hintergrund.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762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47F76B-16F3-7EF9-1115-7CE57DFCF196}"/>
              </a:ext>
            </a:extLst>
          </p:cNvPr>
          <p:cNvGrpSpPr/>
          <p:nvPr userDrawn="1"/>
        </p:nvGrpSpPr>
        <p:grpSpPr>
          <a:xfrm>
            <a:off x="0" y="1424353"/>
            <a:ext cx="9319846" cy="2760785"/>
            <a:chOff x="0" y="7860323"/>
            <a:chExt cx="9319846" cy="2760785"/>
          </a:xfrm>
          <a:solidFill>
            <a:srgbClr val="59B890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200B6E-9A7A-03F0-0089-190DA4D75EF6}"/>
                </a:ext>
              </a:extLst>
            </p:cNvPr>
            <p:cNvSpPr/>
            <p:nvPr userDrawn="1"/>
          </p:nvSpPr>
          <p:spPr>
            <a:xfrm>
              <a:off x="0" y="7860323"/>
              <a:ext cx="9319846" cy="2760785"/>
            </a:xfrm>
            <a:prstGeom prst="rect">
              <a:avLst/>
            </a:prstGeom>
            <a:grpFill/>
            <a:ln w="3175" cap="flat">
              <a:solidFill>
                <a:srgbClr val="4F81BD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B5B89D9-53BD-765E-8D76-44A4B1A4A271}"/>
                </a:ext>
              </a:extLst>
            </p:cNvPr>
            <p:cNvSpPr txBox="1"/>
            <p:nvPr userDrawn="1"/>
          </p:nvSpPr>
          <p:spPr>
            <a:xfrm>
              <a:off x="602183" y="8237877"/>
              <a:ext cx="6730045" cy="2005675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7779" tIns="17779" rIns="17779" bIns="1777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Hier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findet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weitere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Textfelder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,</a:t>
              </a: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denen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euer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Plakat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endParaRPr kumimoji="0" lang="en-GB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individuellen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Informationen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versehen</a:t>
              </a:r>
              <a:endParaRPr kumimoji="0" lang="en-GB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und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anschließend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ausdrucken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könnt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6644">
          <a:latin typeface="Calibri Light"/>
          <a:ea typeface="Calibri Light"/>
          <a:cs typeface="Calibri Light"/>
          <a:sym typeface="Calibri Light"/>
        </a:defRPr>
      </a:lvl1pPr>
      <a:lvl2pPr algn="ctr">
        <a:defRPr sz="6644">
          <a:latin typeface="Calibri Light"/>
          <a:ea typeface="Calibri Light"/>
          <a:cs typeface="Calibri Light"/>
          <a:sym typeface="Calibri Light"/>
        </a:defRPr>
      </a:lvl2pPr>
      <a:lvl3pPr algn="ctr">
        <a:defRPr sz="6644">
          <a:latin typeface="Calibri Light"/>
          <a:ea typeface="Calibri Light"/>
          <a:cs typeface="Calibri Light"/>
          <a:sym typeface="Calibri Light"/>
        </a:defRPr>
      </a:lvl3pPr>
      <a:lvl4pPr algn="ctr">
        <a:defRPr sz="6644">
          <a:latin typeface="Calibri Light"/>
          <a:ea typeface="Calibri Light"/>
          <a:cs typeface="Calibri Light"/>
          <a:sym typeface="Calibri Light"/>
        </a:defRPr>
      </a:lvl4pPr>
      <a:lvl5pPr algn="ctr">
        <a:defRPr sz="6644">
          <a:latin typeface="Calibri Light"/>
          <a:ea typeface="Calibri Light"/>
          <a:cs typeface="Calibri Light"/>
          <a:sym typeface="Calibri Light"/>
        </a:defRPr>
      </a:lvl5pPr>
      <a:lvl6pPr algn="ctr">
        <a:defRPr sz="6644">
          <a:latin typeface="Calibri Light"/>
          <a:ea typeface="Calibri Light"/>
          <a:cs typeface="Calibri Light"/>
          <a:sym typeface="Calibri Light"/>
        </a:defRPr>
      </a:lvl6pPr>
      <a:lvl7pPr algn="ctr">
        <a:defRPr sz="6644">
          <a:latin typeface="Calibri Light"/>
          <a:ea typeface="Calibri Light"/>
          <a:cs typeface="Calibri Light"/>
          <a:sym typeface="Calibri Light"/>
        </a:defRPr>
      </a:lvl7pPr>
      <a:lvl8pPr algn="ctr">
        <a:defRPr sz="6644">
          <a:latin typeface="Calibri Light"/>
          <a:ea typeface="Calibri Light"/>
          <a:cs typeface="Calibri Light"/>
          <a:sym typeface="Calibri Light"/>
        </a:defRPr>
      </a:lvl8pPr>
      <a:lvl9pPr algn="ctr">
        <a:defRPr sz="6644">
          <a:latin typeface="Calibri Light"/>
          <a:ea typeface="Calibri Light"/>
          <a:cs typeface="Calibri Light"/>
          <a:sym typeface="Calibri Light"/>
        </a:defRPr>
      </a:lvl9pPr>
    </p:titleStyle>
    <p:bodyStyle>
      <a:lvl1pPr marL="540685" indent="-540685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1pPr>
      <a:lvl2pPr marL="698027" indent="-51494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2pPr>
      <a:lvl3pPr marL="846794" indent="-480611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3pPr>
      <a:lvl4pPr marL="1126002" indent="-57673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4pPr>
      <a:lvl5pPr marL="1309093" indent="-576733">
        <a:spcBef>
          <a:spcPts val="280"/>
        </a:spcBef>
        <a:buSzPct val="100000"/>
        <a:buFont typeface="Arial"/>
        <a:buChar char="»"/>
        <a:defRPr sz="5089">
          <a:latin typeface="Calibri Light"/>
          <a:ea typeface="Calibri Light"/>
          <a:cs typeface="Calibri Light"/>
          <a:sym typeface="Calibri Light"/>
        </a:defRPr>
      </a:lvl5pPr>
      <a:lvl6pPr marL="1492183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6pPr>
      <a:lvl7pPr marL="167527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7pPr>
      <a:lvl8pPr marL="185836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8pPr>
      <a:lvl9pPr marL="2041455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8309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36617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54927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73235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91545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109854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128162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46472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62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0839F9A8-F1DD-A216-8A1E-5D8D1463A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1" y="1"/>
            <a:ext cx="10688910" cy="1511934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C93EBD4-7D56-70C8-C333-49DE7B83B216}"/>
              </a:ext>
            </a:extLst>
          </p:cNvPr>
          <p:cNvSpPr/>
          <p:nvPr/>
        </p:nvSpPr>
        <p:spPr>
          <a:xfrm>
            <a:off x="506993" y="10711082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9" name="Shape 54">
            <a:extLst>
              <a:ext uri="{FF2B5EF4-FFF2-40B4-BE49-F238E27FC236}">
                <a16:creationId xmlns:a16="http://schemas.microsoft.com/office/drawing/2014/main" id="{C383C859-2377-8188-B056-D3BEA762F649}"/>
              </a:ext>
            </a:extLst>
          </p:cNvPr>
          <p:cNvSpPr/>
          <p:nvPr/>
        </p:nvSpPr>
        <p:spPr>
          <a:xfrm>
            <a:off x="670108" y="10893729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C49B33-27EC-B9F9-1A70-B66C849D6459}"/>
              </a:ext>
            </a:extLst>
          </p:cNvPr>
          <p:cNvSpPr txBox="1"/>
          <p:nvPr/>
        </p:nvSpPr>
        <p:spPr>
          <a:xfrm>
            <a:off x="507003" y="10687970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0D4F0292-FA68-E7D3-5BF0-90EAB7289177}"/>
              </a:ext>
            </a:extLst>
          </p:cNvPr>
          <p:cNvSpPr/>
          <p:nvPr/>
        </p:nvSpPr>
        <p:spPr>
          <a:xfrm>
            <a:off x="506993" y="1144054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5A2E801D-FE36-F854-713E-612F23E028CF}"/>
              </a:ext>
            </a:extLst>
          </p:cNvPr>
          <p:cNvSpPr/>
          <p:nvPr/>
        </p:nvSpPr>
        <p:spPr>
          <a:xfrm>
            <a:off x="670108" y="1162319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E2BB32CB-9705-D6AD-998A-F03F41AAD200}"/>
              </a:ext>
            </a:extLst>
          </p:cNvPr>
          <p:cNvSpPr txBox="1"/>
          <p:nvPr/>
        </p:nvSpPr>
        <p:spPr>
          <a:xfrm>
            <a:off x="507003" y="1141743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43186BDA-7D8D-6EAB-1EB6-2C63D5BF2FE1}"/>
              </a:ext>
            </a:extLst>
          </p:cNvPr>
          <p:cNvSpPr/>
          <p:nvPr/>
        </p:nvSpPr>
        <p:spPr>
          <a:xfrm>
            <a:off x="506993" y="12159738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1" name="Shape 54">
            <a:extLst>
              <a:ext uri="{FF2B5EF4-FFF2-40B4-BE49-F238E27FC236}">
                <a16:creationId xmlns:a16="http://schemas.microsoft.com/office/drawing/2014/main" id="{C3EAEE2D-CC5C-CB0A-0F00-9888DEE9C794}"/>
              </a:ext>
            </a:extLst>
          </p:cNvPr>
          <p:cNvSpPr/>
          <p:nvPr/>
        </p:nvSpPr>
        <p:spPr>
          <a:xfrm>
            <a:off x="670108" y="12342385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2D16C148-C2FC-A467-E394-2C7408D7C961}"/>
              </a:ext>
            </a:extLst>
          </p:cNvPr>
          <p:cNvSpPr txBox="1"/>
          <p:nvPr/>
        </p:nvSpPr>
        <p:spPr>
          <a:xfrm>
            <a:off x="507003" y="12136626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638167AF-1E21-2EF2-D9C0-689F75CC4869}"/>
              </a:ext>
            </a:extLst>
          </p:cNvPr>
          <p:cNvSpPr/>
          <p:nvPr/>
        </p:nvSpPr>
        <p:spPr>
          <a:xfrm>
            <a:off x="506993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4" name="Shape 54">
            <a:extLst>
              <a:ext uri="{FF2B5EF4-FFF2-40B4-BE49-F238E27FC236}">
                <a16:creationId xmlns:a16="http://schemas.microsoft.com/office/drawing/2014/main" id="{89EC85D4-D72F-40EA-73F9-287549004B9D}"/>
              </a:ext>
            </a:extLst>
          </p:cNvPr>
          <p:cNvSpPr/>
          <p:nvPr/>
        </p:nvSpPr>
        <p:spPr>
          <a:xfrm>
            <a:off x="670108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8F0EF9BD-5BDF-F151-4D0B-7D9E4CD5C0BE}"/>
              </a:ext>
            </a:extLst>
          </p:cNvPr>
          <p:cNvSpPr txBox="1"/>
          <p:nvPr/>
        </p:nvSpPr>
        <p:spPr>
          <a:xfrm>
            <a:off x="507003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</p:spTree>
    <p:extLst>
      <p:ext uri="{BB962C8B-B14F-4D97-AF65-F5344CB8AC3E}">
        <p14:creationId xmlns:p14="http://schemas.microsoft.com/office/powerpoint/2010/main" val="26354972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3CBC1-C5D4-B40C-7EB9-AB7B3214E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C53655A-7754-EE30-B2C9-BE3C23918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1" y="1"/>
            <a:ext cx="10688910" cy="1511934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EA8217A-8596-9BE5-95D9-779850487A0F}"/>
              </a:ext>
            </a:extLst>
          </p:cNvPr>
          <p:cNvSpPr/>
          <p:nvPr/>
        </p:nvSpPr>
        <p:spPr>
          <a:xfrm>
            <a:off x="506993" y="10711082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9" name="Shape 54">
            <a:extLst>
              <a:ext uri="{FF2B5EF4-FFF2-40B4-BE49-F238E27FC236}">
                <a16:creationId xmlns:a16="http://schemas.microsoft.com/office/drawing/2014/main" id="{9D324C19-F9D1-0791-8FD6-8927911629DC}"/>
              </a:ext>
            </a:extLst>
          </p:cNvPr>
          <p:cNvSpPr/>
          <p:nvPr/>
        </p:nvSpPr>
        <p:spPr>
          <a:xfrm>
            <a:off x="670108" y="10893729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D6F3CF0-C764-2217-812E-35C29712DA22}"/>
              </a:ext>
            </a:extLst>
          </p:cNvPr>
          <p:cNvSpPr txBox="1"/>
          <p:nvPr/>
        </p:nvSpPr>
        <p:spPr>
          <a:xfrm>
            <a:off x="507003" y="10687970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DDC9BEAD-6E3B-7D8C-4256-E3E476C16C54}"/>
              </a:ext>
            </a:extLst>
          </p:cNvPr>
          <p:cNvSpPr/>
          <p:nvPr/>
        </p:nvSpPr>
        <p:spPr>
          <a:xfrm>
            <a:off x="506993" y="1144054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11D6EC86-5544-06DD-DED2-BB4903BD772D}"/>
              </a:ext>
            </a:extLst>
          </p:cNvPr>
          <p:cNvSpPr/>
          <p:nvPr/>
        </p:nvSpPr>
        <p:spPr>
          <a:xfrm>
            <a:off x="670108" y="1162319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103B099A-29D2-9600-EB6D-D0BAD6C1A62D}"/>
              </a:ext>
            </a:extLst>
          </p:cNvPr>
          <p:cNvSpPr txBox="1"/>
          <p:nvPr/>
        </p:nvSpPr>
        <p:spPr>
          <a:xfrm>
            <a:off x="507003" y="1141743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001E3AB8-4071-F2E8-CB65-34AAC57C09E9}"/>
              </a:ext>
            </a:extLst>
          </p:cNvPr>
          <p:cNvSpPr/>
          <p:nvPr/>
        </p:nvSpPr>
        <p:spPr>
          <a:xfrm>
            <a:off x="506993" y="12159738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1" name="Shape 54">
            <a:extLst>
              <a:ext uri="{FF2B5EF4-FFF2-40B4-BE49-F238E27FC236}">
                <a16:creationId xmlns:a16="http://schemas.microsoft.com/office/drawing/2014/main" id="{0FB08F55-B9CA-E022-C15A-AC5C5FED9102}"/>
              </a:ext>
            </a:extLst>
          </p:cNvPr>
          <p:cNvSpPr/>
          <p:nvPr/>
        </p:nvSpPr>
        <p:spPr>
          <a:xfrm>
            <a:off x="670108" y="12342385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18539A65-4303-D589-F005-D7CF72DF1898}"/>
              </a:ext>
            </a:extLst>
          </p:cNvPr>
          <p:cNvSpPr txBox="1"/>
          <p:nvPr/>
        </p:nvSpPr>
        <p:spPr>
          <a:xfrm>
            <a:off x="507003" y="12136626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F29BA31E-2F3D-067C-A33A-9B812BFBB247}"/>
              </a:ext>
            </a:extLst>
          </p:cNvPr>
          <p:cNvSpPr/>
          <p:nvPr/>
        </p:nvSpPr>
        <p:spPr>
          <a:xfrm>
            <a:off x="506993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4" name="Shape 54">
            <a:extLst>
              <a:ext uri="{FF2B5EF4-FFF2-40B4-BE49-F238E27FC236}">
                <a16:creationId xmlns:a16="http://schemas.microsoft.com/office/drawing/2014/main" id="{5BF62A8B-9AF9-59E1-D9DC-C4C5ECBBDA5B}"/>
              </a:ext>
            </a:extLst>
          </p:cNvPr>
          <p:cNvSpPr/>
          <p:nvPr/>
        </p:nvSpPr>
        <p:spPr>
          <a:xfrm>
            <a:off x="670108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F242E90A-2A5B-DC1D-C5A9-5A0E592473F9}"/>
              </a:ext>
            </a:extLst>
          </p:cNvPr>
          <p:cNvSpPr txBox="1"/>
          <p:nvPr/>
        </p:nvSpPr>
        <p:spPr>
          <a:xfrm>
            <a:off x="507003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B25280CF-5E7F-5F64-A1EA-A455B97DE0B6}"/>
              </a:ext>
            </a:extLst>
          </p:cNvPr>
          <p:cNvSpPr/>
          <p:nvPr/>
        </p:nvSpPr>
        <p:spPr>
          <a:xfrm>
            <a:off x="670108" y="7156616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Bild einfügen und in den Hintergrund legen 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0518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7">
            <a:extLst>
              <a:ext uri="{FF2B5EF4-FFF2-40B4-BE49-F238E27FC236}">
                <a16:creationId xmlns:a16="http://schemas.microsoft.com/office/drawing/2014/main" id="{E908E019-CF33-4C10-0CD7-41443DF7CD20}"/>
              </a:ext>
            </a:extLst>
          </p:cNvPr>
          <p:cNvSpPr/>
          <p:nvPr/>
        </p:nvSpPr>
        <p:spPr>
          <a:xfrm>
            <a:off x="506993" y="46476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48" name="Shape 54">
            <a:extLst>
              <a:ext uri="{FF2B5EF4-FFF2-40B4-BE49-F238E27FC236}">
                <a16:creationId xmlns:a16="http://schemas.microsoft.com/office/drawing/2014/main" id="{D5F3B36A-CA83-1301-33A3-A5815210CE74}"/>
              </a:ext>
            </a:extLst>
          </p:cNvPr>
          <p:cNvSpPr/>
          <p:nvPr/>
        </p:nvSpPr>
        <p:spPr>
          <a:xfrm>
            <a:off x="670108" y="48303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29">
            <a:extLst>
              <a:ext uri="{FF2B5EF4-FFF2-40B4-BE49-F238E27FC236}">
                <a16:creationId xmlns:a16="http://schemas.microsoft.com/office/drawing/2014/main" id="{EAAEF0C8-A3CE-39B4-41DA-CCD77796AB92}"/>
              </a:ext>
            </a:extLst>
          </p:cNvPr>
          <p:cNvSpPr txBox="1"/>
          <p:nvPr/>
        </p:nvSpPr>
        <p:spPr>
          <a:xfrm>
            <a:off x="507003" y="4624549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51" name="Rectangle 27">
            <a:extLst>
              <a:ext uri="{FF2B5EF4-FFF2-40B4-BE49-F238E27FC236}">
                <a16:creationId xmlns:a16="http://schemas.microsoft.com/office/drawing/2014/main" id="{25FBB911-9CEA-477B-AECD-4DB9E027A1B0}"/>
              </a:ext>
            </a:extLst>
          </p:cNvPr>
          <p:cNvSpPr/>
          <p:nvPr/>
        </p:nvSpPr>
        <p:spPr>
          <a:xfrm>
            <a:off x="506993" y="53771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4" name="Shape 54">
            <a:extLst>
              <a:ext uri="{FF2B5EF4-FFF2-40B4-BE49-F238E27FC236}">
                <a16:creationId xmlns:a16="http://schemas.microsoft.com/office/drawing/2014/main" id="{39EA446A-1F16-8984-CCAE-61FA1908AB2C}"/>
              </a:ext>
            </a:extLst>
          </p:cNvPr>
          <p:cNvSpPr/>
          <p:nvPr/>
        </p:nvSpPr>
        <p:spPr>
          <a:xfrm>
            <a:off x="670108" y="55597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5" name="TextBox 29">
            <a:extLst>
              <a:ext uri="{FF2B5EF4-FFF2-40B4-BE49-F238E27FC236}">
                <a16:creationId xmlns:a16="http://schemas.microsoft.com/office/drawing/2014/main" id="{4646D0E1-FF11-0EBC-1DC4-DA7E106DC034}"/>
              </a:ext>
            </a:extLst>
          </p:cNvPr>
          <p:cNvSpPr txBox="1"/>
          <p:nvPr/>
        </p:nvSpPr>
        <p:spPr>
          <a:xfrm>
            <a:off x="507003" y="53540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57" name="Rectangle 27">
            <a:extLst>
              <a:ext uri="{FF2B5EF4-FFF2-40B4-BE49-F238E27FC236}">
                <a16:creationId xmlns:a16="http://schemas.microsoft.com/office/drawing/2014/main" id="{514E8C59-0900-6F3D-89CD-BC68D0FB74E4}"/>
              </a:ext>
            </a:extLst>
          </p:cNvPr>
          <p:cNvSpPr/>
          <p:nvPr/>
        </p:nvSpPr>
        <p:spPr>
          <a:xfrm>
            <a:off x="506993" y="60963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8" name="Shape 54">
            <a:extLst>
              <a:ext uri="{FF2B5EF4-FFF2-40B4-BE49-F238E27FC236}">
                <a16:creationId xmlns:a16="http://schemas.microsoft.com/office/drawing/2014/main" id="{F8721A5F-6D0D-1A19-A851-537D080C76D2}"/>
              </a:ext>
            </a:extLst>
          </p:cNvPr>
          <p:cNvSpPr/>
          <p:nvPr/>
        </p:nvSpPr>
        <p:spPr>
          <a:xfrm>
            <a:off x="670108" y="62789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60" name="TextBox 29">
            <a:extLst>
              <a:ext uri="{FF2B5EF4-FFF2-40B4-BE49-F238E27FC236}">
                <a16:creationId xmlns:a16="http://schemas.microsoft.com/office/drawing/2014/main" id="{FA5F12F7-F4EB-B676-0088-BE0CC8E181AE}"/>
              </a:ext>
            </a:extLst>
          </p:cNvPr>
          <p:cNvSpPr txBox="1"/>
          <p:nvPr/>
        </p:nvSpPr>
        <p:spPr>
          <a:xfrm>
            <a:off x="507003" y="60732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61" name="Rectangle 27">
            <a:extLst>
              <a:ext uri="{FF2B5EF4-FFF2-40B4-BE49-F238E27FC236}">
                <a16:creationId xmlns:a16="http://schemas.microsoft.com/office/drawing/2014/main" id="{86E50AF8-4488-7C35-2A5B-C6CB35CC8699}"/>
              </a:ext>
            </a:extLst>
          </p:cNvPr>
          <p:cNvSpPr/>
          <p:nvPr/>
        </p:nvSpPr>
        <p:spPr>
          <a:xfrm>
            <a:off x="506993" y="6805234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3" name="Shape 54">
            <a:extLst>
              <a:ext uri="{FF2B5EF4-FFF2-40B4-BE49-F238E27FC236}">
                <a16:creationId xmlns:a16="http://schemas.microsoft.com/office/drawing/2014/main" id="{02DE0C65-FFEF-4418-FDB1-2AA48DC6244E}"/>
              </a:ext>
            </a:extLst>
          </p:cNvPr>
          <p:cNvSpPr/>
          <p:nvPr/>
        </p:nvSpPr>
        <p:spPr>
          <a:xfrm>
            <a:off x="670108" y="6987881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64" name="TextBox 29">
            <a:extLst>
              <a:ext uri="{FF2B5EF4-FFF2-40B4-BE49-F238E27FC236}">
                <a16:creationId xmlns:a16="http://schemas.microsoft.com/office/drawing/2014/main" id="{109AF297-52FA-57DE-A7EA-C5593EE4F292}"/>
              </a:ext>
            </a:extLst>
          </p:cNvPr>
          <p:cNvSpPr txBox="1"/>
          <p:nvPr/>
        </p:nvSpPr>
        <p:spPr>
          <a:xfrm>
            <a:off x="507003" y="6782122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  <p:sp>
        <p:nvSpPr>
          <p:cNvPr id="65" name="Rectangle 27">
            <a:extLst>
              <a:ext uri="{FF2B5EF4-FFF2-40B4-BE49-F238E27FC236}">
                <a16:creationId xmlns:a16="http://schemas.microsoft.com/office/drawing/2014/main" id="{FD7D8E15-BD37-0CB0-285C-607DA58A2C49}"/>
              </a:ext>
            </a:extLst>
          </p:cNvPr>
          <p:cNvSpPr/>
          <p:nvPr/>
        </p:nvSpPr>
        <p:spPr>
          <a:xfrm>
            <a:off x="506993" y="75432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6" name="Shape 54">
            <a:extLst>
              <a:ext uri="{FF2B5EF4-FFF2-40B4-BE49-F238E27FC236}">
                <a16:creationId xmlns:a16="http://schemas.microsoft.com/office/drawing/2014/main" id="{07C334CE-0E61-6F02-89BF-B2D410619614}"/>
              </a:ext>
            </a:extLst>
          </p:cNvPr>
          <p:cNvSpPr/>
          <p:nvPr/>
        </p:nvSpPr>
        <p:spPr>
          <a:xfrm>
            <a:off x="670108" y="77259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&lt;Adresse der Einzel-Anmeldeseite&gt;</a:t>
            </a:r>
          </a:p>
        </p:txBody>
      </p:sp>
      <p:sp>
        <p:nvSpPr>
          <p:cNvPr id="67" name="TextBox 29">
            <a:extLst>
              <a:ext uri="{FF2B5EF4-FFF2-40B4-BE49-F238E27FC236}">
                <a16:creationId xmlns:a16="http://schemas.microsoft.com/office/drawing/2014/main" id="{2C76B26F-0C36-BB87-D444-46084D46E51A}"/>
              </a:ext>
            </a:extLst>
          </p:cNvPr>
          <p:cNvSpPr txBox="1"/>
          <p:nvPr/>
        </p:nvSpPr>
        <p:spPr>
          <a:xfrm>
            <a:off x="507003" y="752014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Online-Anmeldung unter:</a:t>
            </a:r>
          </a:p>
        </p:txBody>
      </p:sp>
      <p:sp>
        <p:nvSpPr>
          <p:cNvPr id="68" name="Rectangle 27">
            <a:extLst>
              <a:ext uri="{FF2B5EF4-FFF2-40B4-BE49-F238E27FC236}">
                <a16:creationId xmlns:a16="http://schemas.microsoft.com/office/drawing/2014/main" id="{34A528F8-AF51-10CA-FEB2-9F8C06D2FD1E}"/>
              </a:ext>
            </a:extLst>
          </p:cNvPr>
          <p:cNvSpPr/>
          <p:nvPr/>
        </p:nvSpPr>
        <p:spPr>
          <a:xfrm>
            <a:off x="506993" y="82727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9" name="Shape 54">
            <a:extLst>
              <a:ext uri="{FF2B5EF4-FFF2-40B4-BE49-F238E27FC236}">
                <a16:creationId xmlns:a16="http://schemas.microsoft.com/office/drawing/2014/main" id="{A090E69C-DD89-26FA-BF59-81FF7478A493}"/>
              </a:ext>
            </a:extLst>
          </p:cNvPr>
          <p:cNvSpPr/>
          <p:nvPr/>
        </p:nvSpPr>
        <p:spPr>
          <a:xfrm>
            <a:off x="670108" y="84553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&lt;Uhrzeit&gt;</a:t>
            </a:r>
          </a:p>
        </p:txBody>
      </p:sp>
      <p:sp>
        <p:nvSpPr>
          <p:cNvPr id="70" name="TextBox 29">
            <a:extLst>
              <a:ext uri="{FF2B5EF4-FFF2-40B4-BE49-F238E27FC236}">
                <a16:creationId xmlns:a16="http://schemas.microsoft.com/office/drawing/2014/main" id="{1BCF6AF9-93E4-5A8A-DB60-ECFAD793EACA}"/>
              </a:ext>
            </a:extLst>
          </p:cNvPr>
          <p:cNvSpPr txBox="1"/>
          <p:nvPr/>
        </p:nvSpPr>
        <p:spPr>
          <a:xfrm>
            <a:off x="507003" y="82496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Uhrzeit :</a:t>
            </a:r>
          </a:p>
        </p:txBody>
      </p:sp>
      <p:sp>
        <p:nvSpPr>
          <p:cNvPr id="71" name="Rectangle 27">
            <a:extLst>
              <a:ext uri="{FF2B5EF4-FFF2-40B4-BE49-F238E27FC236}">
                <a16:creationId xmlns:a16="http://schemas.microsoft.com/office/drawing/2014/main" id="{5EBAF1D9-D661-60BC-228C-AA73A9087282}"/>
              </a:ext>
            </a:extLst>
          </p:cNvPr>
          <p:cNvSpPr/>
          <p:nvPr/>
        </p:nvSpPr>
        <p:spPr>
          <a:xfrm>
            <a:off x="506993" y="89919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2" name="Shape 54">
            <a:extLst>
              <a:ext uri="{FF2B5EF4-FFF2-40B4-BE49-F238E27FC236}">
                <a16:creationId xmlns:a16="http://schemas.microsoft.com/office/drawing/2014/main" id="{0AD62988-ECA0-2217-DD2B-884C573F864A}"/>
              </a:ext>
            </a:extLst>
          </p:cNvPr>
          <p:cNvSpPr/>
          <p:nvPr/>
        </p:nvSpPr>
        <p:spPr>
          <a:xfrm>
            <a:off x="670108" y="91745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&lt;Ort der Startnummernausgabe&gt;</a:t>
            </a:r>
          </a:p>
        </p:txBody>
      </p:sp>
      <p:sp>
        <p:nvSpPr>
          <p:cNvPr id="73" name="TextBox 29">
            <a:extLst>
              <a:ext uri="{FF2B5EF4-FFF2-40B4-BE49-F238E27FC236}">
                <a16:creationId xmlns:a16="http://schemas.microsoft.com/office/drawing/2014/main" id="{99800A2C-A2E4-58CB-00E2-B82BFC210D1D}"/>
              </a:ext>
            </a:extLst>
          </p:cNvPr>
          <p:cNvSpPr txBox="1"/>
          <p:nvPr/>
        </p:nvSpPr>
        <p:spPr>
          <a:xfrm>
            <a:off x="507003" y="89688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Ort der Startnummernausgabe:</a:t>
            </a:r>
          </a:p>
        </p:txBody>
      </p:sp>
      <p:sp>
        <p:nvSpPr>
          <p:cNvPr id="74" name="Rectangle 27">
            <a:extLst>
              <a:ext uri="{FF2B5EF4-FFF2-40B4-BE49-F238E27FC236}">
                <a16:creationId xmlns:a16="http://schemas.microsoft.com/office/drawing/2014/main" id="{C9C15B3F-9E6F-E0F2-0A81-0A2F796F851C}"/>
              </a:ext>
            </a:extLst>
          </p:cNvPr>
          <p:cNvSpPr/>
          <p:nvPr/>
        </p:nvSpPr>
        <p:spPr>
          <a:xfrm>
            <a:off x="506993" y="974217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5" name="Shape 54">
            <a:extLst>
              <a:ext uri="{FF2B5EF4-FFF2-40B4-BE49-F238E27FC236}">
                <a16:creationId xmlns:a16="http://schemas.microsoft.com/office/drawing/2014/main" id="{BC567F2E-D0C8-5E13-880D-19E53F16E7BC}"/>
              </a:ext>
            </a:extLst>
          </p:cNvPr>
          <p:cNvSpPr/>
          <p:nvPr/>
        </p:nvSpPr>
        <p:spPr>
          <a:xfrm>
            <a:off x="670108" y="992482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&lt;Termin der Startnummernausgabe&gt;</a:t>
            </a:r>
          </a:p>
        </p:txBody>
      </p:sp>
      <p:sp>
        <p:nvSpPr>
          <p:cNvPr id="76" name="TextBox 29">
            <a:extLst>
              <a:ext uri="{FF2B5EF4-FFF2-40B4-BE49-F238E27FC236}">
                <a16:creationId xmlns:a16="http://schemas.microsoft.com/office/drawing/2014/main" id="{C459384E-E86F-CEDD-E43D-5C76D0596BC5}"/>
              </a:ext>
            </a:extLst>
          </p:cNvPr>
          <p:cNvSpPr txBox="1"/>
          <p:nvPr/>
        </p:nvSpPr>
        <p:spPr>
          <a:xfrm>
            <a:off x="507003" y="971906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Termin der Startnummernausgabe:</a:t>
            </a:r>
          </a:p>
        </p:txBody>
      </p:sp>
      <p:sp>
        <p:nvSpPr>
          <p:cNvPr id="77" name="Rectangle 27">
            <a:extLst>
              <a:ext uri="{FF2B5EF4-FFF2-40B4-BE49-F238E27FC236}">
                <a16:creationId xmlns:a16="http://schemas.microsoft.com/office/drawing/2014/main" id="{A44F4C2A-42D7-8A5F-A3B2-A45B9769E608}"/>
              </a:ext>
            </a:extLst>
          </p:cNvPr>
          <p:cNvSpPr/>
          <p:nvPr/>
        </p:nvSpPr>
        <p:spPr>
          <a:xfrm>
            <a:off x="506993" y="10471640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8" name="Shape 54">
            <a:extLst>
              <a:ext uri="{FF2B5EF4-FFF2-40B4-BE49-F238E27FC236}">
                <a16:creationId xmlns:a16="http://schemas.microsoft.com/office/drawing/2014/main" id="{1B105C1B-66FE-CAE2-0A44-1DA616C7DB57}"/>
              </a:ext>
            </a:extLst>
          </p:cNvPr>
          <p:cNvSpPr/>
          <p:nvPr/>
        </p:nvSpPr>
        <p:spPr>
          <a:xfrm>
            <a:off x="670108" y="10654287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9" name="TextBox 29">
            <a:extLst>
              <a:ext uri="{FF2B5EF4-FFF2-40B4-BE49-F238E27FC236}">
                <a16:creationId xmlns:a16="http://schemas.microsoft.com/office/drawing/2014/main" id="{9B183834-3983-2F4A-A80C-A88844B9B0AC}"/>
              </a:ext>
            </a:extLst>
          </p:cNvPr>
          <p:cNvSpPr txBox="1"/>
          <p:nvPr/>
        </p:nvSpPr>
        <p:spPr>
          <a:xfrm>
            <a:off x="507003" y="10448528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Treffpunkt am </a:t>
            </a:r>
            <a:r>
              <a:rPr lang="de-DE" sz="1200" dirty="0" err="1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Eventtag</a:t>
            </a: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0" name="Rectangle 27">
            <a:extLst>
              <a:ext uri="{FF2B5EF4-FFF2-40B4-BE49-F238E27FC236}">
                <a16:creationId xmlns:a16="http://schemas.microsoft.com/office/drawing/2014/main" id="{E8B4BD21-FBA6-00DB-844E-287954471182}"/>
              </a:ext>
            </a:extLst>
          </p:cNvPr>
          <p:cNvSpPr/>
          <p:nvPr/>
        </p:nvSpPr>
        <p:spPr>
          <a:xfrm>
            <a:off x="506993" y="1119083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1" name="Shape 54">
            <a:extLst>
              <a:ext uri="{FF2B5EF4-FFF2-40B4-BE49-F238E27FC236}">
                <a16:creationId xmlns:a16="http://schemas.microsoft.com/office/drawing/2014/main" id="{16BBDB68-F433-45FD-DD21-CFB5E7AFCC07}"/>
              </a:ext>
            </a:extLst>
          </p:cNvPr>
          <p:cNvSpPr/>
          <p:nvPr/>
        </p:nvSpPr>
        <p:spPr>
          <a:xfrm>
            <a:off x="670108" y="1137347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&lt;freies Textfeld&gt;</a:t>
            </a:r>
          </a:p>
        </p:txBody>
      </p:sp>
      <p:sp>
        <p:nvSpPr>
          <p:cNvPr id="82" name="TextBox 29">
            <a:extLst>
              <a:ext uri="{FF2B5EF4-FFF2-40B4-BE49-F238E27FC236}">
                <a16:creationId xmlns:a16="http://schemas.microsoft.com/office/drawing/2014/main" id="{08974ABA-65F2-36FC-0D69-033217EB1801}"/>
              </a:ext>
            </a:extLst>
          </p:cNvPr>
          <p:cNvSpPr txBox="1"/>
          <p:nvPr/>
        </p:nvSpPr>
        <p:spPr>
          <a:xfrm>
            <a:off x="507003" y="1116771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Freies Textfeld: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HOC">
      <a:dk1>
        <a:sysClr val="windowText" lastClr="000000"/>
      </a:dk1>
      <a:lt1>
        <a:sysClr val="window" lastClr="FFFFFF"/>
      </a:lt1>
      <a:dk2>
        <a:srgbClr val="004B95"/>
      </a:dk2>
      <a:lt2>
        <a:srgbClr val="1FA0D2"/>
      </a:lt2>
      <a:accent1>
        <a:srgbClr val="007A3A"/>
      </a:accent1>
      <a:accent2>
        <a:srgbClr val="65AD2F"/>
      </a:accent2>
      <a:accent3>
        <a:srgbClr val="646363"/>
      </a:accent3>
      <a:accent4>
        <a:srgbClr val="A8A8A7"/>
      </a:accent4>
      <a:accent5>
        <a:srgbClr val="DCDCDC"/>
      </a:accent5>
      <a:accent6>
        <a:srgbClr val="F0F0F0"/>
      </a:accent6>
      <a:hlink>
        <a:srgbClr val="1FA0D2"/>
      </a:hlink>
      <a:folHlink>
        <a:srgbClr val="004B95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7" ma:contentTypeDescription="Ein neues Dokument erstellen." ma:contentTypeScope="" ma:versionID="f5fef061059281aeedbbbb274f53468f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0e428568e6029f55814454d80eca436f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BF1422-B3F9-44F5-8D8E-F7160F769A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8025C4-6B44-4D03-B9F2-8CDED91C3137}">
  <ds:schemaRefs>
    <ds:schemaRef ds:uri="http://schemas.microsoft.com/office/2006/metadata/properties"/>
    <ds:schemaRef ds:uri="http://schemas.microsoft.com/office/infopath/2007/PartnerControls"/>
    <ds:schemaRef ds:uri="6cae48db-f1b4-4b31-a03c-3de594612edb"/>
    <ds:schemaRef ds:uri="7fe3cfa1-b66d-487d-aa16-68be3766bc44"/>
  </ds:schemaRefs>
</ds:datastoreItem>
</file>

<file path=customXml/itemProps3.xml><?xml version="1.0" encoding="utf-8"?>
<ds:datastoreItem xmlns:ds="http://schemas.openxmlformats.org/officeDocument/2006/customXml" ds:itemID="{792A168C-68E2-414A-89D0-37B1FF0835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ae48db-f1b4-4b31-a03c-3de594612edb"/>
    <ds:schemaRef ds:uri="7fe3cfa1-b66d-487d-aa16-68be3766bc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</Words>
  <Application>Microsoft Office PowerPoint</Application>
  <PresentationFormat>Benutzerdefiniert</PresentationFormat>
  <Paragraphs>37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Helvetica Neue</vt:lpstr>
      <vt:lpstr>Univers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128</cp:revision>
  <cp:lastPrinted>2015-11-02T09:26:55Z</cp:lastPrinted>
  <dcterms:created xsi:type="dcterms:W3CDTF">2015-11-02T15:56:48Z</dcterms:created>
  <dcterms:modified xsi:type="dcterms:W3CDTF">2025-10-30T14:05:18Z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22873800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MediaServiceImageTags">
    <vt:lpwstr/>
  </property>
</Properties>
</file>